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6" r:id="rId5"/>
    <p:sldId id="256" r:id="rId6"/>
    <p:sldId id="275" r:id="rId7"/>
    <p:sldId id="257" r:id="rId8"/>
    <p:sldId id="262" r:id="rId9"/>
    <p:sldId id="263" r:id="rId10"/>
    <p:sldId id="272" r:id="rId11"/>
    <p:sldId id="273" r:id="rId12"/>
    <p:sldId id="270" r:id="rId13"/>
    <p:sldId id="264" r:id="rId14"/>
    <p:sldId id="271" r:id="rId15"/>
    <p:sldId id="269" r:id="rId16"/>
    <p:sldId id="267" r:id="rId17"/>
    <p:sldId id="265" r:id="rId18"/>
    <p:sldId id="274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C05BD-18A2-4842-A4D4-576C6D3DB7A1}" v="213" dt="2025-03-08T18:19:28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7" autoAdjust="0"/>
    <p:restoredTop sz="94660" autoAdjust="0"/>
  </p:normalViewPr>
  <p:slideViewPr>
    <p:cSldViewPr>
      <p:cViewPr varScale="1">
        <p:scale>
          <a:sx n="72" d="100"/>
          <a:sy n="72" d="100"/>
        </p:scale>
        <p:origin x="96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26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kozile" userId="04f5d484-7370-463e-85e7-1f127d1d1bc0" providerId="ADAL" clId="{72AC05BD-18A2-4842-A4D4-576C6D3DB7A1}"/>
    <pc:docChg chg="custSel modSld">
      <pc:chgData name="thokozile" userId="04f5d484-7370-463e-85e7-1f127d1d1bc0" providerId="ADAL" clId="{72AC05BD-18A2-4842-A4D4-576C6D3DB7A1}" dt="2025-02-22T16:15:15.172" v="378" actId="478"/>
      <pc:docMkLst>
        <pc:docMk/>
      </pc:docMkLst>
      <pc:sldChg chg="modSp mod">
        <pc:chgData name="thokozile" userId="04f5d484-7370-463e-85e7-1f127d1d1bc0" providerId="ADAL" clId="{72AC05BD-18A2-4842-A4D4-576C6D3DB7A1}" dt="2025-02-22T15:39:55.497" v="158" actId="114"/>
        <pc:sldMkLst>
          <pc:docMk/>
          <pc:sldMk cId="1936347859" sldId="256"/>
        </pc:sldMkLst>
        <pc:spChg chg="mod">
          <ac:chgData name="thokozile" userId="04f5d484-7370-463e-85e7-1f127d1d1bc0" providerId="ADAL" clId="{72AC05BD-18A2-4842-A4D4-576C6D3DB7A1}" dt="2025-02-22T15:39:55.497" v="158" actId="114"/>
          <ac:spMkLst>
            <pc:docMk/>
            <pc:sldMk cId="1936347859" sldId="256"/>
            <ac:spMk id="2" creationId="{00000000-0000-0000-0000-000000000000}"/>
          </ac:spMkLst>
        </pc:spChg>
      </pc:sldChg>
      <pc:sldChg chg="addSp delSp modSp mod">
        <pc:chgData name="thokozile" userId="04f5d484-7370-463e-85e7-1f127d1d1bc0" providerId="ADAL" clId="{72AC05BD-18A2-4842-A4D4-576C6D3DB7A1}" dt="2025-02-22T16:14:30.066" v="377" actId="20577"/>
        <pc:sldMkLst>
          <pc:docMk/>
          <pc:sldMk cId="1842210497" sldId="257"/>
        </pc:sldMkLst>
        <pc:spChg chg="del mod">
          <ac:chgData name="thokozile" userId="04f5d484-7370-463e-85e7-1f127d1d1bc0" providerId="ADAL" clId="{72AC05BD-18A2-4842-A4D4-576C6D3DB7A1}" dt="2025-02-22T15:44:59.228" v="194" actId="478"/>
          <ac:spMkLst>
            <pc:docMk/>
            <pc:sldMk cId="1842210497" sldId="257"/>
            <ac:spMk id="2" creationId="{00000000-0000-0000-0000-000000000000}"/>
          </ac:spMkLst>
        </pc:spChg>
        <pc:spChg chg="add mod">
          <ac:chgData name="thokozile" userId="04f5d484-7370-463e-85e7-1f127d1d1bc0" providerId="ADAL" clId="{72AC05BD-18A2-4842-A4D4-576C6D3DB7A1}" dt="2025-02-22T15:44:44.232" v="192"/>
          <ac:spMkLst>
            <pc:docMk/>
            <pc:sldMk cId="1842210497" sldId="257"/>
            <ac:spMk id="4" creationId="{E075E686-78FB-CA17-D80D-2F4E212B1F3E}"/>
          </ac:spMkLst>
        </pc:spChg>
        <pc:spChg chg="add mod">
          <ac:chgData name="thokozile" userId="04f5d484-7370-463e-85e7-1f127d1d1bc0" providerId="ADAL" clId="{72AC05BD-18A2-4842-A4D4-576C6D3DB7A1}" dt="2025-02-22T16:14:30.066" v="377" actId="20577"/>
          <ac:spMkLst>
            <pc:docMk/>
            <pc:sldMk cId="1842210497" sldId="257"/>
            <ac:spMk id="5" creationId="{E3AC01FF-52DF-B161-32F8-F3405A5ACAFF}"/>
          </ac:spMkLst>
        </pc:spChg>
      </pc:sldChg>
      <pc:sldChg chg="addSp modSp mod">
        <pc:chgData name="thokozile" userId="04f5d484-7370-463e-85e7-1f127d1d1bc0" providerId="ADAL" clId="{72AC05BD-18A2-4842-A4D4-576C6D3DB7A1}" dt="2025-02-22T15:44:01.664" v="191" actId="20577"/>
        <pc:sldMkLst>
          <pc:docMk/>
          <pc:sldMk cId="3624612829" sldId="260"/>
        </pc:sldMkLst>
        <pc:spChg chg="mod">
          <ac:chgData name="thokozile" userId="04f5d484-7370-463e-85e7-1f127d1d1bc0" providerId="ADAL" clId="{72AC05BD-18A2-4842-A4D4-576C6D3DB7A1}" dt="2025-02-22T15:44:01.664" v="191" actId="20577"/>
          <ac:spMkLst>
            <pc:docMk/>
            <pc:sldMk cId="3624612829" sldId="260"/>
            <ac:spMk id="2" creationId="{00000000-0000-0000-0000-000000000000}"/>
          </ac:spMkLst>
        </pc:spChg>
        <pc:picChg chg="add mod">
          <ac:chgData name="thokozile" userId="04f5d484-7370-463e-85e7-1f127d1d1bc0" providerId="ADAL" clId="{72AC05BD-18A2-4842-A4D4-576C6D3DB7A1}" dt="2025-02-22T15:43:55.835" v="161" actId="1076"/>
          <ac:picMkLst>
            <pc:docMk/>
            <pc:sldMk cId="3624612829" sldId="260"/>
            <ac:picMk id="5" creationId="{5D9048B7-3D89-4E72-89C0-547745191130}"/>
          </ac:picMkLst>
        </pc:picChg>
      </pc:sldChg>
      <pc:sldChg chg="delSp mod">
        <pc:chgData name="thokozile" userId="04f5d484-7370-463e-85e7-1f127d1d1bc0" providerId="ADAL" clId="{72AC05BD-18A2-4842-A4D4-576C6D3DB7A1}" dt="2025-02-22T16:15:15.172" v="378" actId="478"/>
        <pc:sldMkLst>
          <pc:docMk/>
          <pc:sldMk cId="3781005580" sldId="261"/>
        </pc:sldMkLst>
        <pc:picChg chg="del">
          <ac:chgData name="thokozile" userId="04f5d484-7370-463e-85e7-1f127d1d1bc0" providerId="ADAL" clId="{72AC05BD-18A2-4842-A4D4-576C6D3DB7A1}" dt="2025-02-22T16:15:15.172" v="378" actId="478"/>
          <ac:picMkLst>
            <pc:docMk/>
            <pc:sldMk cId="3781005580" sldId="261"/>
            <ac:picMk id="4" creationId="{A2B1EC2A-C9DA-278D-BDE2-18CF656531B0}"/>
          </ac:picMkLst>
        </pc:picChg>
      </pc:sldChg>
    </pc:docChg>
  </pc:docChgLst>
  <pc:docChgLst>
    <pc:chgData name="thokozile vilakazi" userId="04f5d484-7370-463e-85e7-1f127d1d1bc0" providerId="ADAL" clId="{72AC05BD-18A2-4842-A4D4-576C6D3DB7A1}"/>
    <pc:docChg chg="undo custSel addSld delSld modSld sldOrd">
      <pc:chgData name="thokozile vilakazi" userId="04f5d484-7370-463e-85e7-1f127d1d1bc0" providerId="ADAL" clId="{72AC05BD-18A2-4842-A4D4-576C6D3DB7A1}" dt="2025-03-08T18:41:58.183" v="863" actId="680"/>
      <pc:docMkLst>
        <pc:docMk/>
      </pc:docMkLst>
      <pc:sldChg chg="modSp mod ord modTransition modAnim">
        <pc:chgData name="thokozile vilakazi" userId="04f5d484-7370-463e-85e7-1f127d1d1bc0" providerId="ADAL" clId="{72AC05BD-18A2-4842-A4D4-576C6D3DB7A1}" dt="2025-03-08T18:09:30.311" v="780" actId="14100"/>
        <pc:sldMkLst>
          <pc:docMk/>
          <pc:sldMk cId="1936347859" sldId="256"/>
        </pc:sldMkLst>
        <pc:spChg chg="mod">
          <ac:chgData name="thokozile vilakazi" userId="04f5d484-7370-463e-85e7-1f127d1d1bc0" providerId="ADAL" clId="{72AC05BD-18A2-4842-A4D4-576C6D3DB7A1}" dt="2025-03-08T18:09:30.311" v="780" actId="14100"/>
          <ac:spMkLst>
            <pc:docMk/>
            <pc:sldMk cId="1936347859" sldId="256"/>
            <ac:spMk id="2" creationId="{00000000-0000-0000-0000-000000000000}"/>
          </ac:spMkLst>
        </pc:spChg>
      </pc:sldChg>
      <pc:sldChg chg="modSp mod modTransition">
        <pc:chgData name="thokozile vilakazi" userId="04f5d484-7370-463e-85e7-1f127d1d1bc0" providerId="ADAL" clId="{72AC05BD-18A2-4842-A4D4-576C6D3DB7A1}" dt="2025-03-08T18:13:10.007" v="791" actId="14100"/>
        <pc:sldMkLst>
          <pc:docMk/>
          <pc:sldMk cId="1842210497" sldId="257"/>
        </pc:sldMkLst>
        <pc:spChg chg="mod">
          <ac:chgData name="thokozile vilakazi" userId="04f5d484-7370-463e-85e7-1f127d1d1bc0" providerId="ADAL" clId="{72AC05BD-18A2-4842-A4D4-576C6D3DB7A1}" dt="2025-03-08T18:13:10.007" v="791" actId="14100"/>
          <ac:spMkLst>
            <pc:docMk/>
            <pc:sldMk cId="1842210497" sldId="257"/>
            <ac:spMk id="5" creationId="{E3AC01FF-52DF-B161-32F8-F3405A5ACAFF}"/>
          </ac:spMkLst>
        </pc:spChg>
      </pc:sldChg>
      <pc:sldChg chg="addSp delSp modSp mod modTransition modAnim">
        <pc:chgData name="thokozile vilakazi" userId="04f5d484-7370-463e-85e7-1f127d1d1bc0" providerId="ADAL" clId="{72AC05BD-18A2-4842-A4D4-576C6D3DB7A1}" dt="2025-03-08T17:50:46.171" v="774" actId="14100"/>
        <pc:sldMkLst>
          <pc:docMk/>
          <pc:sldMk cId="3810148408" sldId="259"/>
        </pc:sldMkLst>
        <pc:spChg chg="mod">
          <ac:chgData name="thokozile vilakazi" userId="04f5d484-7370-463e-85e7-1f127d1d1bc0" providerId="ADAL" clId="{72AC05BD-18A2-4842-A4D4-576C6D3DB7A1}" dt="2025-03-08T17:50:03.054" v="772" actId="20577"/>
          <ac:spMkLst>
            <pc:docMk/>
            <pc:sldMk cId="3810148408" sldId="259"/>
            <ac:spMk id="2" creationId="{00000000-0000-0000-0000-000000000000}"/>
          </ac:spMkLst>
        </pc:spChg>
        <pc:picChg chg="add del mod">
          <ac:chgData name="thokozile vilakazi" userId="04f5d484-7370-463e-85e7-1f127d1d1bc0" providerId="ADAL" clId="{72AC05BD-18A2-4842-A4D4-576C6D3DB7A1}" dt="2025-03-08T17:47:32.973" v="756" actId="478"/>
          <ac:picMkLst>
            <pc:docMk/>
            <pc:sldMk cId="3810148408" sldId="259"/>
            <ac:picMk id="5" creationId="{6D752063-250C-193F-A864-CE81B64B470A}"/>
          </ac:picMkLst>
        </pc:picChg>
        <pc:picChg chg="add del mod">
          <ac:chgData name="thokozile vilakazi" userId="04f5d484-7370-463e-85e7-1f127d1d1bc0" providerId="ADAL" clId="{72AC05BD-18A2-4842-A4D4-576C6D3DB7A1}" dt="2025-03-08T17:48:38.609" v="760" actId="478"/>
          <ac:picMkLst>
            <pc:docMk/>
            <pc:sldMk cId="3810148408" sldId="259"/>
            <ac:picMk id="7" creationId="{B723223F-217A-1C13-6FFD-9B591543EDF5}"/>
          </ac:picMkLst>
        </pc:picChg>
        <pc:picChg chg="add mod">
          <ac:chgData name="thokozile vilakazi" userId="04f5d484-7370-463e-85e7-1f127d1d1bc0" providerId="ADAL" clId="{72AC05BD-18A2-4842-A4D4-576C6D3DB7A1}" dt="2025-03-08T17:50:46.171" v="774" actId="14100"/>
          <ac:picMkLst>
            <pc:docMk/>
            <pc:sldMk cId="3810148408" sldId="259"/>
            <ac:picMk id="8" creationId="{48DCB86A-2FBB-714F-AFE3-76B5E8BD888A}"/>
          </ac:picMkLst>
        </pc:picChg>
      </pc:sldChg>
      <pc:sldChg chg="del">
        <pc:chgData name="thokozile vilakazi" userId="04f5d484-7370-463e-85e7-1f127d1d1bc0" providerId="ADAL" clId="{72AC05BD-18A2-4842-A4D4-576C6D3DB7A1}" dt="2025-03-08T11:12:50.775" v="492" actId="47"/>
        <pc:sldMkLst>
          <pc:docMk/>
          <pc:sldMk cId="3624612829" sldId="260"/>
        </pc:sldMkLst>
      </pc:sldChg>
      <pc:sldChg chg="del">
        <pc:chgData name="thokozile vilakazi" userId="04f5d484-7370-463e-85e7-1f127d1d1bc0" providerId="ADAL" clId="{72AC05BD-18A2-4842-A4D4-576C6D3DB7A1}" dt="2025-03-08T11:12:54.193" v="493" actId="47"/>
        <pc:sldMkLst>
          <pc:docMk/>
          <pc:sldMk cId="3781005580" sldId="261"/>
        </pc:sldMkLst>
      </pc:sldChg>
      <pc:sldChg chg="modSp add mod modTransition">
        <pc:chgData name="thokozile vilakazi" userId="04f5d484-7370-463e-85e7-1f127d1d1bc0" providerId="ADAL" clId="{72AC05BD-18A2-4842-A4D4-576C6D3DB7A1}" dt="2025-03-08T18:12:52.404" v="789" actId="14100"/>
        <pc:sldMkLst>
          <pc:docMk/>
          <pc:sldMk cId="262533584" sldId="262"/>
        </pc:sldMkLst>
        <pc:spChg chg="mod">
          <ac:chgData name="thokozile vilakazi" userId="04f5d484-7370-463e-85e7-1f127d1d1bc0" providerId="ADAL" clId="{72AC05BD-18A2-4842-A4D4-576C6D3DB7A1}" dt="2025-03-08T18:12:52.404" v="789" actId="14100"/>
          <ac:spMkLst>
            <pc:docMk/>
            <pc:sldMk cId="262533584" sldId="262"/>
            <ac:spMk id="5" creationId="{E3AC01FF-52DF-B161-32F8-F3405A5ACAFF}"/>
          </ac:spMkLst>
        </pc:spChg>
      </pc:sldChg>
      <pc:sldChg chg="addSp modSp add mod modTransition">
        <pc:chgData name="thokozile vilakazi" userId="04f5d484-7370-463e-85e7-1f127d1d1bc0" providerId="ADAL" clId="{72AC05BD-18A2-4842-A4D4-576C6D3DB7A1}" dt="2025-03-08T18:13:33.093" v="793" actId="2711"/>
        <pc:sldMkLst>
          <pc:docMk/>
          <pc:sldMk cId="1322331358" sldId="263"/>
        </pc:sldMkLst>
        <pc:spChg chg="mod">
          <ac:chgData name="thokozile vilakazi" userId="04f5d484-7370-463e-85e7-1f127d1d1bc0" providerId="ADAL" clId="{72AC05BD-18A2-4842-A4D4-576C6D3DB7A1}" dt="2025-03-08T18:13:33.093" v="793" actId="2711"/>
          <ac:spMkLst>
            <pc:docMk/>
            <pc:sldMk cId="1322331358" sldId="263"/>
            <ac:spMk id="5" creationId="{E3AC01FF-52DF-B161-32F8-F3405A5ACAFF}"/>
          </ac:spMkLst>
        </pc:spChg>
        <pc:picChg chg="add mod">
          <ac:chgData name="thokozile vilakazi" userId="04f5d484-7370-463e-85e7-1f127d1d1bc0" providerId="ADAL" clId="{72AC05BD-18A2-4842-A4D4-576C6D3DB7A1}" dt="2025-03-08T11:29:53.317" v="710" actId="14100"/>
          <ac:picMkLst>
            <pc:docMk/>
            <pc:sldMk cId="1322331358" sldId="263"/>
            <ac:picMk id="2" creationId="{462902B7-5AA4-0B3E-BD9C-2CBAD4544C51}"/>
          </ac:picMkLst>
        </pc:picChg>
      </pc:sldChg>
      <pc:sldChg chg="addSp delSp modSp add mod modTransition">
        <pc:chgData name="thokozile vilakazi" userId="04f5d484-7370-463e-85e7-1f127d1d1bc0" providerId="ADAL" clId="{72AC05BD-18A2-4842-A4D4-576C6D3DB7A1}" dt="2025-03-08T18:15:50.614" v="814" actId="20577"/>
        <pc:sldMkLst>
          <pc:docMk/>
          <pc:sldMk cId="3664801785" sldId="264"/>
        </pc:sldMkLst>
        <pc:spChg chg="mod">
          <ac:chgData name="thokozile vilakazi" userId="04f5d484-7370-463e-85e7-1f127d1d1bc0" providerId="ADAL" clId="{72AC05BD-18A2-4842-A4D4-576C6D3DB7A1}" dt="2025-03-08T18:15:50.614" v="814" actId="20577"/>
          <ac:spMkLst>
            <pc:docMk/>
            <pc:sldMk cId="3664801785" sldId="264"/>
            <ac:spMk id="5" creationId="{E3AC01FF-52DF-B161-32F8-F3405A5ACAFF}"/>
          </ac:spMkLst>
        </pc:spChg>
        <pc:picChg chg="add del">
          <ac:chgData name="thokozile vilakazi" userId="04f5d484-7370-463e-85e7-1f127d1d1bc0" providerId="ADAL" clId="{72AC05BD-18A2-4842-A4D4-576C6D3DB7A1}" dt="2025-03-08T10:46:16.738" v="298" actId="478"/>
          <ac:picMkLst>
            <pc:docMk/>
            <pc:sldMk cId="3664801785" sldId="264"/>
            <ac:picMk id="4" creationId="{61FAB71F-5454-0309-4B5B-AAF2124336D0}"/>
          </ac:picMkLst>
        </pc:picChg>
        <pc:picChg chg="add mod">
          <ac:chgData name="thokozile vilakazi" userId="04f5d484-7370-463e-85e7-1f127d1d1bc0" providerId="ADAL" clId="{72AC05BD-18A2-4842-A4D4-576C6D3DB7A1}" dt="2025-03-08T11:06:40.632" v="422" actId="14100"/>
          <ac:picMkLst>
            <pc:docMk/>
            <pc:sldMk cId="3664801785" sldId="264"/>
            <ac:picMk id="7" creationId="{D60A7D13-5BE7-E35B-70A3-CF54C26C3468}"/>
          </ac:picMkLst>
        </pc:picChg>
      </pc:sldChg>
      <pc:sldChg chg="modSp add mod modTransition">
        <pc:chgData name="thokozile vilakazi" userId="04f5d484-7370-463e-85e7-1f127d1d1bc0" providerId="ADAL" clId="{72AC05BD-18A2-4842-A4D4-576C6D3DB7A1}" dt="2025-03-08T18:29:10.779" v="862" actId="255"/>
        <pc:sldMkLst>
          <pc:docMk/>
          <pc:sldMk cId="1871496937" sldId="265"/>
        </pc:sldMkLst>
        <pc:spChg chg="mod">
          <ac:chgData name="thokozile vilakazi" userId="04f5d484-7370-463e-85e7-1f127d1d1bc0" providerId="ADAL" clId="{72AC05BD-18A2-4842-A4D4-576C6D3DB7A1}" dt="2025-03-08T18:29:10.779" v="862" actId="255"/>
          <ac:spMkLst>
            <pc:docMk/>
            <pc:sldMk cId="1871496937" sldId="265"/>
            <ac:spMk id="5" creationId="{E3AC01FF-52DF-B161-32F8-F3405A5ACAFF}"/>
          </ac:spMkLst>
        </pc:spChg>
      </pc:sldChg>
      <pc:sldChg chg="addSp delSp modSp add mod modTransition">
        <pc:chgData name="thokozile vilakazi" userId="04f5d484-7370-463e-85e7-1f127d1d1bc0" providerId="ADAL" clId="{72AC05BD-18A2-4842-A4D4-576C6D3DB7A1}" dt="2025-03-08T18:19:28.987" v="858" actId="20577"/>
        <pc:sldMkLst>
          <pc:docMk/>
          <pc:sldMk cId="1233127214" sldId="266"/>
        </pc:sldMkLst>
        <pc:spChg chg="mod">
          <ac:chgData name="thokozile vilakazi" userId="04f5d484-7370-463e-85e7-1f127d1d1bc0" providerId="ADAL" clId="{72AC05BD-18A2-4842-A4D4-576C6D3DB7A1}" dt="2025-03-08T18:19:28.987" v="858" actId="20577"/>
          <ac:spMkLst>
            <pc:docMk/>
            <pc:sldMk cId="1233127214" sldId="266"/>
            <ac:spMk id="2" creationId="{00000000-0000-0000-0000-000000000000}"/>
          </ac:spMkLst>
        </pc:spChg>
        <pc:spChg chg="mod">
          <ac:chgData name="thokozile vilakazi" userId="04f5d484-7370-463e-85e7-1f127d1d1bc0" providerId="ADAL" clId="{72AC05BD-18A2-4842-A4D4-576C6D3DB7A1}" dt="2025-03-08T11:17:51.452" v="579" actId="20577"/>
          <ac:spMkLst>
            <pc:docMk/>
            <pc:sldMk cId="1233127214" sldId="266"/>
            <ac:spMk id="3" creationId="{71A9A6A3-4D6C-9762-D125-43DD2CA56DDE}"/>
          </ac:spMkLst>
        </pc:spChg>
        <pc:spChg chg="add del mod">
          <ac:chgData name="thokozile vilakazi" userId="04f5d484-7370-463e-85e7-1f127d1d1bc0" providerId="ADAL" clId="{72AC05BD-18A2-4842-A4D4-576C6D3DB7A1}" dt="2025-03-08T17:39:09.976" v="741" actId="478"/>
          <ac:spMkLst>
            <pc:docMk/>
            <pc:sldMk cId="1233127214" sldId="266"/>
            <ac:spMk id="4" creationId="{F5140503-252D-AC41-FB57-1FE05877966B}"/>
          </ac:spMkLst>
        </pc:spChg>
        <pc:spChg chg="add del mod">
          <ac:chgData name="thokozile vilakazi" userId="04f5d484-7370-463e-85e7-1f127d1d1bc0" providerId="ADAL" clId="{72AC05BD-18A2-4842-A4D4-576C6D3DB7A1}" dt="2025-03-08T17:38:45.944" v="740" actId="478"/>
          <ac:spMkLst>
            <pc:docMk/>
            <pc:sldMk cId="1233127214" sldId="266"/>
            <ac:spMk id="7" creationId="{4E93A314-1FDE-8EBD-3CDF-135DB84B9956}"/>
          </ac:spMkLst>
        </pc:spChg>
        <pc:picChg chg="add del mod">
          <ac:chgData name="thokozile vilakazi" userId="04f5d484-7370-463e-85e7-1f127d1d1bc0" providerId="ADAL" clId="{72AC05BD-18A2-4842-A4D4-576C6D3DB7A1}" dt="2025-03-08T17:39:13.563" v="742" actId="478"/>
          <ac:picMkLst>
            <pc:docMk/>
            <pc:sldMk cId="1233127214" sldId="266"/>
            <ac:picMk id="6" creationId="{15A27061-55F4-FCA1-5386-95FBAFC595C0}"/>
          </ac:picMkLst>
        </pc:picChg>
      </pc:sldChg>
      <pc:sldChg chg="addSp delSp modSp add mod ord modTransition modClrScheme chgLayout">
        <pc:chgData name="thokozile vilakazi" userId="04f5d484-7370-463e-85e7-1f127d1d1bc0" providerId="ADAL" clId="{72AC05BD-18A2-4842-A4D4-576C6D3DB7A1}" dt="2025-03-08T18:18:12.619" v="841" actId="1076"/>
        <pc:sldMkLst>
          <pc:docMk/>
          <pc:sldMk cId="4116236411" sldId="267"/>
        </pc:sldMkLst>
        <pc:spChg chg="mod">
          <ac:chgData name="thokozile vilakazi" userId="04f5d484-7370-463e-85e7-1f127d1d1bc0" providerId="ADAL" clId="{72AC05BD-18A2-4842-A4D4-576C6D3DB7A1}" dt="2025-03-08T11:10:47.142" v="450"/>
          <ac:spMkLst>
            <pc:docMk/>
            <pc:sldMk cId="4116236411" sldId="267"/>
            <ac:spMk id="5" creationId="{E3AC01FF-52DF-B161-32F8-F3405A5ACAFF}"/>
          </ac:spMkLst>
        </pc:spChg>
        <pc:spChg chg="add mod ord">
          <ac:chgData name="thokozile vilakazi" userId="04f5d484-7370-463e-85e7-1f127d1d1bc0" providerId="ADAL" clId="{72AC05BD-18A2-4842-A4D4-576C6D3DB7A1}" dt="2025-03-08T18:18:12.619" v="841" actId="1076"/>
          <ac:spMkLst>
            <pc:docMk/>
            <pc:sldMk cId="4116236411" sldId="267"/>
            <ac:spMk id="6" creationId="{91B33781-610F-6006-6E98-CA42161F45E9}"/>
          </ac:spMkLst>
        </pc:spChg>
        <pc:spChg chg="add del mod ord">
          <ac:chgData name="thokozile vilakazi" userId="04f5d484-7370-463e-85e7-1f127d1d1bc0" providerId="ADAL" clId="{72AC05BD-18A2-4842-A4D4-576C6D3DB7A1}" dt="2025-03-08T11:12:21.026" v="475" actId="478"/>
          <ac:spMkLst>
            <pc:docMk/>
            <pc:sldMk cId="4116236411" sldId="267"/>
            <ac:spMk id="7" creationId="{1299FAB1-425F-AB02-3715-B73557403E31}"/>
          </ac:spMkLst>
        </pc:spChg>
        <pc:picChg chg="add mod">
          <ac:chgData name="thokozile vilakazi" userId="04f5d484-7370-463e-85e7-1f127d1d1bc0" providerId="ADAL" clId="{72AC05BD-18A2-4842-A4D4-576C6D3DB7A1}" dt="2025-03-08T11:10:29.540" v="447" actId="14100"/>
          <ac:picMkLst>
            <pc:docMk/>
            <pc:sldMk cId="4116236411" sldId="267"/>
            <ac:picMk id="4" creationId="{1F8EDC33-128D-6ED2-4FA6-E167F3F1EB79}"/>
          </ac:picMkLst>
        </pc:picChg>
      </pc:sldChg>
      <pc:sldChg chg="addSp delSp modSp add del mod">
        <pc:chgData name="thokozile vilakazi" userId="04f5d484-7370-463e-85e7-1f127d1d1bc0" providerId="ADAL" clId="{72AC05BD-18A2-4842-A4D4-576C6D3DB7A1}" dt="2025-03-08T11:14:44.120" v="535" actId="2696"/>
        <pc:sldMkLst>
          <pc:docMk/>
          <pc:sldMk cId="2227227757" sldId="268"/>
        </pc:sldMkLst>
        <pc:spChg chg="add">
          <ac:chgData name="thokozile vilakazi" userId="04f5d484-7370-463e-85e7-1f127d1d1bc0" providerId="ADAL" clId="{72AC05BD-18A2-4842-A4D4-576C6D3DB7A1}" dt="2025-03-08T10:48:25.920" v="359"/>
          <ac:spMkLst>
            <pc:docMk/>
            <pc:sldMk cId="2227227757" sldId="268"/>
            <ac:spMk id="2" creationId="{DCD06FD1-1D65-2183-B70D-652F7EEEF9C5}"/>
          </ac:spMkLst>
        </pc:spChg>
        <pc:spChg chg="mod">
          <ac:chgData name="thokozile vilakazi" userId="04f5d484-7370-463e-85e7-1f127d1d1bc0" providerId="ADAL" clId="{72AC05BD-18A2-4842-A4D4-576C6D3DB7A1}" dt="2025-03-08T10:48:30.347" v="361" actId="6549"/>
          <ac:spMkLst>
            <pc:docMk/>
            <pc:sldMk cId="2227227757" sldId="268"/>
            <ac:spMk id="5" creationId="{E3AC01FF-52DF-B161-32F8-F3405A5ACAFF}"/>
          </ac:spMkLst>
        </pc:spChg>
        <pc:picChg chg="del">
          <ac:chgData name="thokozile vilakazi" userId="04f5d484-7370-463e-85e7-1f127d1d1bc0" providerId="ADAL" clId="{72AC05BD-18A2-4842-A4D4-576C6D3DB7A1}" dt="2025-03-08T10:48:24.482" v="358" actId="478"/>
          <ac:picMkLst>
            <pc:docMk/>
            <pc:sldMk cId="2227227757" sldId="268"/>
            <ac:picMk id="4" creationId="{1F8EDC33-128D-6ED2-4FA6-E167F3F1EB79}"/>
          </ac:picMkLst>
        </pc:picChg>
        <pc:picChg chg="add mod">
          <ac:chgData name="thokozile vilakazi" userId="04f5d484-7370-463e-85e7-1f127d1d1bc0" providerId="ADAL" clId="{72AC05BD-18A2-4842-A4D4-576C6D3DB7A1}" dt="2025-03-08T10:48:44.681" v="365" actId="14100"/>
          <ac:picMkLst>
            <pc:docMk/>
            <pc:sldMk cId="2227227757" sldId="268"/>
            <ac:picMk id="6" creationId="{98829BC2-DE51-0925-E256-3BC1002EB17E}"/>
          </ac:picMkLst>
        </pc:picChg>
        <pc:picChg chg="add">
          <ac:chgData name="thokozile vilakazi" userId="04f5d484-7370-463e-85e7-1f127d1d1bc0" providerId="ADAL" clId="{72AC05BD-18A2-4842-A4D4-576C6D3DB7A1}" dt="2025-03-08T11:09:00.184" v="433" actId="22"/>
          <ac:picMkLst>
            <pc:docMk/>
            <pc:sldMk cId="2227227757" sldId="268"/>
            <ac:picMk id="8" creationId="{5ECF82E6-D53D-9CC5-01FD-B80EAEA57445}"/>
          </ac:picMkLst>
        </pc:picChg>
      </pc:sldChg>
      <pc:sldChg chg="addSp delSp modSp add mod modTransition">
        <pc:chgData name="thokozile vilakazi" userId="04f5d484-7370-463e-85e7-1f127d1d1bc0" providerId="ADAL" clId="{72AC05BD-18A2-4842-A4D4-576C6D3DB7A1}" dt="2025-03-08T17:33:30.639" v="729"/>
        <pc:sldMkLst>
          <pc:docMk/>
          <pc:sldMk cId="639210061" sldId="269"/>
        </pc:sldMkLst>
        <pc:picChg chg="del">
          <ac:chgData name="thokozile vilakazi" userId="04f5d484-7370-463e-85e7-1f127d1d1bc0" providerId="ADAL" clId="{72AC05BD-18A2-4842-A4D4-576C6D3DB7A1}" dt="2025-03-08T10:53:04.573" v="367" actId="478"/>
          <ac:picMkLst>
            <pc:docMk/>
            <pc:sldMk cId="639210061" sldId="269"/>
            <ac:picMk id="6" creationId="{98829BC2-DE51-0925-E256-3BC1002EB17E}"/>
          </ac:picMkLst>
        </pc:picChg>
        <pc:picChg chg="add mod">
          <ac:chgData name="thokozile vilakazi" userId="04f5d484-7370-463e-85e7-1f127d1d1bc0" providerId="ADAL" clId="{72AC05BD-18A2-4842-A4D4-576C6D3DB7A1}" dt="2025-03-08T10:53:19.437" v="372" actId="14100"/>
          <ac:picMkLst>
            <pc:docMk/>
            <pc:sldMk cId="639210061" sldId="269"/>
            <ac:picMk id="7" creationId="{12A08132-4D88-DAC1-9B14-69885E543D72}"/>
          </ac:picMkLst>
        </pc:picChg>
      </pc:sldChg>
      <pc:sldChg chg="addSp modSp new mod ord modTransition">
        <pc:chgData name="thokozile vilakazi" userId="04f5d484-7370-463e-85e7-1f127d1d1bc0" providerId="ADAL" clId="{72AC05BD-18A2-4842-A4D4-576C6D3DB7A1}" dt="2025-03-08T18:13:57.997" v="797" actId="122"/>
        <pc:sldMkLst>
          <pc:docMk/>
          <pc:sldMk cId="3403833839" sldId="270"/>
        </pc:sldMkLst>
        <pc:spChg chg="add mod">
          <ac:chgData name="thokozile vilakazi" userId="04f5d484-7370-463e-85e7-1f127d1d1bc0" providerId="ADAL" clId="{72AC05BD-18A2-4842-A4D4-576C6D3DB7A1}" dt="2025-03-08T11:08:16.749" v="427" actId="1076"/>
          <ac:spMkLst>
            <pc:docMk/>
            <pc:sldMk cId="3403833839" sldId="270"/>
            <ac:spMk id="3" creationId="{5E041BC1-DFE0-B5BC-2C24-B410BF55D6D7}"/>
          </ac:spMkLst>
        </pc:spChg>
        <pc:spChg chg="add mod">
          <ac:chgData name="thokozile vilakazi" userId="04f5d484-7370-463e-85e7-1f127d1d1bc0" providerId="ADAL" clId="{72AC05BD-18A2-4842-A4D4-576C6D3DB7A1}" dt="2025-03-08T18:13:57.997" v="797" actId="122"/>
          <ac:spMkLst>
            <pc:docMk/>
            <pc:sldMk cId="3403833839" sldId="270"/>
            <ac:spMk id="7" creationId="{98373649-0B4F-B56D-FEDF-0AA9B869CAA3}"/>
          </ac:spMkLst>
        </pc:spChg>
        <pc:picChg chg="add mod">
          <ac:chgData name="thokozile vilakazi" userId="04f5d484-7370-463e-85e7-1f127d1d1bc0" providerId="ADAL" clId="{72AC05BD-18A2-4842-A4D4-576C6D3DB7A1}" dt="2025-03-08T11:28:57.178" v="697" actId="14100"/>
          <ac:picMkLst>
            <pc:docMk/>
            <pc:sldMk cId="3403833839" sldId="270"/>
            <ac:picMk id="5" creationId="{2F1D2641-0CA2-F38D-F81F-A255E43EE40C}"/>
          </ac:picMkLst>
        </pc:picChg>
      </pc:sldChg>
      <pc:sldChg chg="addSp delSp modSp add mod modTransition">
        <pc:chgData name="thokozile vilakazi" userId="04f5d484-7370-463e-85e7-1f127d1d1bc0" providerId="ADAL" clId="{72AC05BD-18A2-4842-A4D4-576C6D3DB7A1}" dt="2025-03-08T18:16:36.122" v="819" actId="20577"/>
        <pc:sldMkLst>
          <pc:docMk/>
          <pc:sldMk cId="1612124155" sldId="271"/>
        </pc:sldMkLst>
        <pc:spChg chg="mod">
          <ac:chgData name="thokozile vilakazi" userId="04f5d484-7370-463e-85e7-1f127d1d1bc0" providerId="ADAL" clId="{72AC05BD-18A2-4842-A4D4-576C6D3DB7A1}" dt="2025-03-08T18:16:36.122" v="819" actId="20577"/>
          <ac:spMkLst>
            <pc:docMk/>
            <pc:sldMk cId="1612124155" sldId="271"/>
            <ac:spMk id="3" creationId="{5E041BC1-DFE0-B5BC-2C24-B410BF55D6D7}"/>
          </ac:spMkLst>
        </pc:spChg>
        <pc:spChg chg="add del">
          <ac:chgData name="thokozile vilakazi" userId="04f5d484-7370-463e-85e7-1f127d1d1bc0" providerId="ADAL" clId="{72AC05BD-18A2-4842-A4D4-576C6D3DB7A1}" dt="2025-03-08T11:09:44.182" v="439" actId="478"/>
          <ac:spMkLst>
            <pc:docMk/>
            <pc:sldMk cId="1612124155" sldId="271"/>
            <ac:spMk id="5" creationId="{6B706687-0E88-3A48-7E4F-9528FFBA1E66}"/>
          </ac:spMkLst>
        </pc:spChg>
        <pc:picChg chg="add del">
          <ac:chgData name="thokozile vilakazi" userId="04f5d484-7370-463e-85e7-1f127d1d1bc0" providerId="ADAL" clId="{72AC05BD-18A2-4842-A4D4-576C6D3DB7A1}" dt="2025-03-08T11:09:05.395" v="435" actId="22"/>
          <ac:picMkLst>
            <pc:docMk/>
            <pc:sldMk cId="1612124155" sldId="271"/>
            <ac:picMk id="4" creationId="{8972A438-A0FA-476D-FBEB-86B9A63068FE}"/>
          </ac:picMkLst>
        </pc:picChg>
        <pc:picChg chg="add mod">
          <ac:chgData name="thokozile vilakazi" userId="04f5d484-7370-463e-85e7-1f127d1d1bc0" providerId="ADAL" clId="{72AC05BD-18A2-4842-A4D4-576C6D3DB7A1}" dt="2025-03-08T11:09:51.229" v="441" actId="1076"/>
          <ac:picMkLst>
            <pc:docMk/>
            <pc:sldMk cId="1612124155" sldId="271"/>
            <ac:picMk id="6" creationId="{BA077540-D519-6954-0C21-F6DF6BDB22CC}"/>
          </ac:picMkLst>
        </pc:picChg>
      </pc:sldChg>
      <pc:sldChg chg="addSp delSp modSp new add del mod ord modTransition">
        <pc:chgData name="thokozile vilakazi" userId="04f5d484-7370-463e-85e7-1f127d1d1bc0" providerId="ADAL" clId="{72AC05BD-18A2-4842-A4D4-576C6D3DB7A1}" dt="2025-03-08T17:33:30.639" v="729"/>
        <pc:sldMkLst>
          <pc:docMk/>
          <pc:sldMk cId="1696029535" sldId="272"/>
        </pc:sldMkLst>
        <pc:picChg chg="add del">
          <ac:chgData name="thokozile vilakazi" userId="04f5d484-7370-463e-85e7-1f127d1d1bc0" providerId="ADAL" clId="{72AC05BD-18A2-4842-A4D4-576C6D3DB7A1}" dt="2025-03-08T11:29:17.495" v="699" actId="21"/>
          <ac:picMkLst>
            <pc:docMk/>
            <pc:sldMk cId="1696029535" sldId="272"/>
            <ac:picMk id="3" creationId="{462902B7-5AA4-0B3E-BD9C-2CBAD4544C51}"/>
          </ac:picMkLst>
        </pc:picChg>
        <pc:picChg chg="add del mod">
          <ac:chgData name="thokozile vilakazi" userId="04f5d484-7370-463e-85e7-1f127d1d1bc0" providerId="ADAL" clId="{72AC05BD-18A2-4842-A4D4-576C6D3DB7A1}" dt="2025-03-08T11:36:23.651" v="717" actId="478"/>
          <ac:picMkLst>
            <pc:docMk/>
            <pc:sldMk cId="1696029535" sldId="272"/>
            <ac:picMk id="5" creationId="{48B8B023-9C8A-499C-BB33-20CE3F186CF9}"/>
          </ac:picMkLst>
        </pc:picChg>
        <pc:picChg chg="add mod">
          <ac:chgData name="thokozile vilakazi" userId="04f5d484-7370-463e-85e7-1f127d1d1bc0" providerId="ADAL" clId="{72AC05BD-18A2-4842-A4D4-576C6D3DB7A1}" dt="2025-03-08T11:36:41.593" v="722" actId="14100"/>
          <ac:picMkLst>
            <pc:docMk/>
            <pc:sldMk cId="1696029535" sldId="272"/>
            <ac:picMk id="7" creationId="{74B4B9FB-F84A-A429-DB4D-504CCE1F8A6F}"/>
          </ac:picMkLst>
        </pc:picChg>
      </pc:sldChg>
      <pc:sldChg chg="addSp delSp modSp add mod modTransition">
        <pc:chgData name="thokozile vilakazi" userId="04f5d484-7370-463e-85e7-1f127d1d1bc0" providerId="ADAL" clId="{72AC05BD-18A2-4842-A4D4-576C6D3DB7A1}" dt="2025-03-08T17:33:30.639" v="729"/>
        <pc:sldMkLst>
          <pc:docMk/>
          <pc:sldMk cId="334443952" sldId="273"/>
        </pc:sldMkLst>
        <pc:picChg chg="add mod">
          <ac:chgData name="thokozile vilakazi" userId="04f5d484-7370-463e-85e7-1f127d1d1bc0" providerId="ADAL" clId="{72AC05BD-18A2-4842-A4D4-576C6D3DB7A1}" dt="2025-03-08T11:41:22.865" v="728" actId="14100"/>
          <ac:picMkLst>
            <pc:docMk/>
            <pc:sldMk cId="334443952" sldId="273"/>
            <ac:picMk id="3" creationId="{3EE1E685-457C-BC26-4957-83E6839013D3}"/>
          </ac:picMkLst>
        </pc:picChg>
        <pc:picChg chg="del">
          <ac:chgData name="thokozile vilakazi" userId="04f5d484-7370-463e-85e7-1f127d1d1bc0" providerId="ADAL" clId="{72AC05BD-18A2-4842-A4D4-576C6D3DB7A1}" dt="2025-03-08T11:41:10.332" v="724" actId="478"/>
          <ac:picMkLst>
            <pc:docMk/>
            <pc:sldMk cId="334443952" sldId="273"/>
            <ac:picMk id="7" creationId="{74B4B9FB-F84A-A429-DB4D-504CCE1F8A6F}"/>
          </ac:picMkLst>
        </pc:picChg>
      </pc:sldChg>
      <pc:sldChg chg="addSp modSp add mod">
        <pc:chgData name="thokozile vilakazi" userId="04f5d484-7370-463e-85e7-1f127d1d1bc0" providerId="ADAL" clId="{72AC05BD-18A2-4842-A4D4-576C6D3DB7A1}" dt="2025-03-08T17:43:53.739" v="751" actId="14100"/>
        <pc:sldMkLst>
          <pc:docMk/>
          <pc:sldMk cId="2937993476" sldId="274"/>
        </pc:sldMkLst>
        <pc:spChg chg="mod">
          <ac:chgData name="thokozile vilakazi" userId="04f5d484-7370-463e-85e7-1f127d1d1bc0" providerId="ADAL" clId="{72AC05BD-18A2-4842-A4D4-576C6D3DB7A1}" dt="2025-03-08T17:43:22.338" v="744" actId="20577"/>
          <ac:spMkLst>
            <pc:docMk/>
            <pc:sldMk cId="2937993476" sldId="274"/>
            <ac:spMk id="5" creationId="{E3AC01FF-52DF-B161-32F8-F3405A5ACAFF}"/>
          </ac:spMkLst>
        </pc:spChg>
        <pc:picChg chg="add mod">
          <ac:chgData name="thokozile vilakazi" userId="04f5d484-7370-463e-85e7-1f127d1d1bc0" providerId="ADAL" clId="{72AC05BD-18A2-4842-A4D4-576C6D3DB7A1}" dt="2025-03-08T17:43:53.739" v="751" actId="14100"/>
          <ac:picMkLst>
            <pc:docMk/>
            <pc:sldMk cId="2937993476" sldId="274"/>
            <ac:picMk id="4" creationId="{F2F8A91B-99F2-C212-444E-ED79CBC0816D}"/>
          </ac:picMkLst>
        </pc:picChg>
      </pc:sldChg>
      <pc:sldChg chg="new">
        <pc:chgData name="thokozile vilakazi" userId="04f5d484-7370-463e-85e7-1f127d1d1bc0" providerId="ADAL" clId="{72AC05BD-18A2-4842-A4D4-576C6D3DB7A1}" dt="2025-03-08T18:41:58.183" v="863" actId="680"/>
        <pc:sldMkLst>
          <pc:docMk/>
          <pc:sldMk cId="465799622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7418-E5C1-4D93-BB69-F917D40BB49F}" type="datetimeFigureOut">
              <a:rPr lang="en-ZA" smtClean="0"/>
              <a:t>2025/03/08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Presentation created by MS EPT Vilakazi (MIS)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3EC17-DA33-42A1-A600-10B0D8BD73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07746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4B70C-F983-4347-A71F-AC5A85906DDC}" type="datetimeFigureOut">
              <a:rPr lang="en-ZA" smtClean="0"/>
              <a:t>2025/03/08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Presentation created by MS EPT Vilakazi (MIS)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83CFF-121C-40A8-B875-A2D6AA1A14D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87791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3CFF-121C-40A8-B875-A2D6AA1A14D1}" type="slidenum">
              <a:rPr lang="en-ZA" smtClean="0"/>
              <a:t>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4E155-DDD0-D3FB-E3FF-76A7F4A453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Presentation created by MS EPT Vilakazi (MIS)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685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3CFF-121C-40A8-B875-A2D6AA1A14D1}" type="slidenum">
              <a:rPr lang="en-ZA" smtClean="0"/>
              <a:t>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4E155-DDD0-D3FB-E3FF-76A7F4A453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Presentation created by MS EPT Vilakazi (MIS)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54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55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862" y="2591589"/>
            <a:ext cx="10515600" cy="14262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55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38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01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35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96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97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30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95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21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created by Ms. EPT Vilkazi (MIS)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1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>
            <a:grpSpLocks/>
          </p:cNvGrpSpPr>
          <p:nvPr/>
        </p:nvGrpSpPr>
        <p:grpSpPr bwMode="auto">
          <a:xfrm rot="20587163">
            <a:off x="4231662" y="2412193"/>
            <a:ext cx="7226715" cy="3501040"/>
            <a:chOff x="107994860" y="106373400"/>
            <a:chExt cx="6888219" cy="2416957"/>
          </a:xfrm>
        </p:grpSpPr>
        <p:sp>
          <p:nvSpPr>
            <p:cNvPr id="11" name="Shape 8"/>
            <p:cNvSpPr>
              <a:spLocks/>
            </p:cNvSpPr>
            <p:nvPr/>
          </p:nvSpPr>
          <p:spPr bwMode="auto">
            <a:xfrm>
              <a:off x="107994860" y="107054605"/>
              <a:ext cx="4370524" cy="1469735"/>
            </a:xfrm>
            <a:custGeom>
              <a:avLst/>
              <a:gdLst>
                <a:gd name="T0" fmla="*/ 0 w 4939441"/>
                <a:gd name="T1" fmla="*/ 0 h 1728170"/>
                <a:gd name="T2" fmla="*/ 138232 w 4939441"/>
                <a:gd name="T3" fmla="*/ 171508 h 1728170"/>
                <a:gd name="T4" fmla="*/ 197010 w 4939441"/>
                <a:gd name="T5" fmla="*/ 268143 h 1728170"/>
                <a:gd name="T6" fmla="*/ 427420 w 4939441"/>
                <a:gd name="T7" fmla="*/ 503604 h 1728170"/>
                <a:gd name="T8" fmla="*/ 588009 w 4939441"/>
                <a:gd name="T9" fmla="*/ 646178 h 1728170"/>
                <a:gd name="T10" fmla="*/ 761349 w 4939441"/>
                <a:gd name="T11" fmla="*/ 783472 h 1728170"/>
                <a:gd name="T12" fmla="*/ 1022321 w 4939441"/>
                <a:gd name="T13" fmla="*/ 834962 h 1728170"/>
                <a:gd name="T14" fmla="*/ 1093157 w 4939441"/>
                <a:gd name="T15" fmla="*/ 917629 h 1728170"/>
                <a:gd name="T16" fmla="*/ 1391148 w 4939441"/>
                <a:gd name="T17" fmla="*/ 1080147 h 1728170"/>
                <a:gd name="T18" fmla="*/ 1402700 w 4939441"/>
                <a:gd name="T19" fmla="*/ 1086905 h 1728170"/>
                <a:gd name="T20" fmla="*/ 1541090 w 4939441"/>
                <a:gd name="T21" fmla="*/ 1121505 h 1728170"/>
                <a:gd name="T22" fmla="*/ 1918064 w 4939441"/>
                <a:gd name="T23" fmla="*/ 1262095 h 1728170"/>
                <a:gd name="T24" fmla="*/ 2221977 w 4939441"/>
                <a:gd name="T25" fmla="*/ 1297527 h 1728170"/>
                <a:gd name="T26" fmla="*/ 2512224 w 4939441"/>
                <a:gd name="T27" fmla="*/ 1354014 h 1728170"/>
                <a:gd name="T28" fmla="*/ 2961371 w 4939441"/>
                <a:gd name="T29" fmla="*/ 1338830 h 1728170"/>
                <a:gd name="T30" fmla="*/ 3213712 w 4939441"/>
                <a:gd name="T31" fmla="*/ 1335695 h 1728170"/>
                <a:gd name="T32" fmla="*/ 3432107 w 4939441"/>
                <a:gd name="T33" fmla="*/ 1302880 h 1728170"/>
                <a:gd name="T34" fmla="*/ 3883298 w 4939441"/>
                <a:gd name="T35" fmla="*/ 1242237 h 1728170"/>
                <a:gd name="T36" fmla="*/ 4082734 w 4939441"/>
                <a:gd name="T37" fmla="*/ 1182439 h 1728170"/>
                <a:gd name="T38" fmla="*/ 4485247 w 4939441"/>
                <a:gd name="T39" fmla="*/ 1074945 h 1728170"/>
                <a:gd name="T40" fmla="*/ 4639345 w 4939441"/>
                <a:gd name="T41" fmla="*/ 981155 h 1728170"/>
                <a:gd name="T42" fmla="*/ 4782049 w 4939441"/>
                <a:gd name="T43" fmla="*/ 1029496 h 1728170"/>
                <a:gd name="T44" fmla="*/ 4939441 w 4939441"/>
                <a:gd name="T45" fmla="*/ 1064200 h 1728170"/>
                <a:gd name="T46" fmla="*/ 4684452 w 4939441"/>
                <a:gd name="T47" fmla="*/ 1274397 h 1728170"/>
                <a:gd name="T48" fmla="*/ 4363394 w 4939441"/>
                <a:gd name="T49" fmla="*/ 1418772 h 1728170"/>
                <a:gd name="T50" fmla="*/ 4313347 w 4939441"/>
                <a:gd name="T51" fmla="*/ 1433294 h 1728170"/>
                <a:gd name="T52" fmla="*/ 4135362 w 4939441"/>
                <a:gd name="T53" fmla="*/ 1479330 h 1728170"/>
                <a:gd name="T54" fmla="*/ 3920685 w 4939441"/>
                <a:gd name="T55" fmla="*/ 1537820 h 1728170"/>
                <a:gd name="T56" fmla="*/ 3799645 w 4939441"/>
                <a:gd name="T57" fmla="*/ 1587992 h 1728170"/>
                <a:gd name="T58" fmla="*/ 3343168 w 4939441"/>
                <a:gd name="T59" fmla="*/ 1692381 h 1728170"/>
                <a:gd name="T60" fmla="*/ 3237479 w 4939441"/>
                <a:gd name="T61" fmla="*/ 1700010 h 1728170"/>
                <a:gd name="T62" fmla="*/ 3201631 w 4939441"/>
                <a:gd name="T63" fmla="*/ 1714709 h 1728170"/>
                <a:gd name="T64" fmla="*/ 3146724 w 4939441"/>
                <a:gd name="T65" fmla="*/ 1719619 h 1728170"/>
                <a:gd name="T66" fmla="*/ 3039591 w 4939441"/>
                <a:gd name="T67" fmla="*/ 1725592 h 1728170"/>
                <a:gd name="T68" fmla="*/ 2826230 w 4939441"/>
                <a:gd name="T69" fmla="*/ 1704961 h 1728170"/>
                <a:gd name="T70" fmla="*/ 2299956 w 4939441"/>
                <a:gd name="T71" fmla="*/ 1659500 h 1728170"/>
                <a:gd name="T72" fmla="*/ 2074121 w 4939441"/>
                <a:gd name="T73" fmla="*/ 1600924 h 1728170"/>
                <a:gd name="T74" fmla="*/ 1890320 w 4939441"/>
                <a:gd name="T75" fmla="*/ 1503752 h 1728170"/>
                <a:gd name="T76" fmla="*/ 1445993 w 4939441"/>
                <a:gd name="T77" fmla="*/ 1377965 h 1728170"/>
                <a:gd name="T78" fmla="*/ 1344182 w 4939441"/>
                <a:gd name="T79" fmla="*/ 1339787 h 1728170"/>
                <a:gd name="T80" fmla="*/ 1104051 w 4939441"/>
                <a:gd name="T81" fmla="*/ 1299158 h 1728170"/>
                <a:gd name="T82" fmla="*/ 837679 w 4939441"/>
                <a:gd name="T83" fmla="*/ 1136247 h 1728170"/>
                <a:gd name="T84" fmla="*/ 528504 w 4939441"/>
                <a:gd name="T85" fmla="*/ 883245 h 1728170"/>
                <a:gd name="T86" fmla="*/ 253011 w 4939441"/>
                <a:gd name="T87" fmla="*/ 589209 h 1728170"/>
                <a:gd name="T88" fmla="*/ 158684 w 4939441"/>
                <a:gd name="T89" fmla="*/ 402416 h 1728170"/>
                <a:gd name="T90" fmla="*/ 76975 w 4939441"/>
                <a:gd name="T91" fmla="*/ 203047 h 1728170"/>
                <a:gd name="T92" fmla="*/ 0 w 4939441"/>
                <a:gd name="T93" fmla="*/ 0 h 1728170"/>
                <a:gd name="T94" fmla="*/ 0 w 4939441"/>
                <a:gd name="T95" fmla="*/ 0 h 1728170"/>
                <a:gd name="T96" fmla="*/ 4939441 w 4939441"/>
                <a:gd name="T97" fmla="*/ 1728170 h 1728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4939441" h="1728170">
                  <a:moveTo>
                    <a:pt x="0" y="0"/>
                  </a:moveTo>
                  <a:cubicBezTo>
                    <a:pt x="27006" y="12788"/>
                    <a:pt x="113388" y="133870"/>
                    <a:pt x="138232" y="171508"/>
                  </a:cubicBezTo>
                  <a:cubicBezTo>
                    <a:pt x="159259" y="203361"/>
                    <a:pt x="179052" y="230059"/>
                    <a:pt x="197010" y="268143"/>
                  </a:cubicBezTo>
                  <a:cubicBezTo>
                    <a:pt x="300355" y="487361"/>
                    <a:pt x="338831" y="399074"/>
                    <a:pt x="427420" y="503604"/>
                  </a:cubicBezTo>
                  <a:cubicBezTo>
                    <a:pt x="485564" y="572214"/>
                    <a:pt x="514501" y="592120"/>
                    <a:pt x="588009" y="646178"/>
                  </a:cubicBezTo>
                  <a:cubicBezTo>
                    <a:pt x="658313" y="697879"/>
                    <a:pt x="715636" y="767891"/>
                    <a:pt x="761349" y="783472"/>
                  </a:cubicBezTo>
                  <a:lnTo>
                    <a:pt x="1022321" y="834962"/>
                  </a:lnTo>
                  <a:cubicBezTo>
                    <a:pt x="1030136" y="838419"/>
                    <a:pt x="1082350" y="905328"/>
                    <a:pt x="1093157" y="917629"/>
                  </a:cubicBezTo>
                  <a:cubicBezTo>
                    <a:pt x="1165860" y="1000420"/>
                    <a:pt x="1262721" y="1074223"/>
                    <a:pt x="1391148" y="1080147"/>
                  </a:cubicBezTo>
                  <a:lnTo>
                    <a:pt x="1402700" y="1086905"/>
                  </a:lnTo>
                  <a:cubicBezTo>
                    <a:pt x="1437761" y="1111608"/>
                    <a:pt x="1489564" y="1101561"/>
                    <a:pt x="1541090" y="1121505"/>
                  </a:cubicBezTo>
                  <a:cubicBezTo>
                    <a:pt x="1683759" y="1176732"/>
                    <a:pt x="1722459" y="1244095"/>
                    <a:pt x="1918064" y="1262095"/>
                  </a:cubicBezTo>
                  <a:cubicBezTo>
                    <a:pt x="2027610" y="1272171"/>
                    <a:pt x="2126502" y="1264281"/>
                    <a:pt x="2221977" y="1297527"/>
                  </a:cubicBezTo>
                  <a:cubicBezTo>
                    <a:pt x="2266714" y="1313111"/>
                    <a:pt x="2463235" y="1351080"/>
                    <a:pt x="2512224" y="1354014"/>
                  </a:cubicBezTo>
                  <a:lnTo>
                    <a:pt x="2961371" y="1338830"/>
                  </a:lnTo>
                  <a:cubicBezTo>
                    <a:pt x="3037392" y="1330899"/>
                    <a:pt x="3133080" y="1340025"/>
                    <a:pt x="3213712" y="1335695"/>
                  </a:cubicBezTo>
                  <a:cubicBezTo>
                    <a:pt x="3298302" y="1331154"/>
                    <a:pt x="3356082" y="1319740"/>
                    <a:pt x="3432107" y="1302880"/>
                  </a:cubicBezTo>
                  <a:cubicBezTo>
                    <a:pt x="3578489" y="1270426"/>
                    <a:pt x="3738607" y="1273788"/>
                    <a:pt x="3883298" y="1242237"/>
                  </a:cubicBezTo>
                  <a:cubicBezTo>
                    <a:pt x="3951219" y="1227424"/>
                    <a:pt x="4007351" y="1197383"/>
                    <a:pt x="4082734" y="1182439"/>
                  </a:cubicBezTo>
                  <a:cubicBezTo>
                    <a:pt x="4291243" y="1141089"/>
                    <a:pt x="4297950" y="1128968"/>
                    <a:pt x="4485247" y="1074945"/>
                  </a:cubicBezTo>
                  <a:cubicBezTo>
                    <a:pt x="4550512" y="1056126"/>
                    <a:pt x="4592019" y="1073423"/>
                    <a:pt x="4639345" y="981155"/>
                  </a:cubicBezTo>
                  <a:cubicBezTo>
                    <a:pt x="4709092" y="997000"/>
                    <a:pt x="4640108" y="1014984"/>
                    <a:pt x="4782049" y="1029496"/>
                  </a:cubicBezTo>
                  <a:cubicBezTo>
                    <a:pt x="4851385" y="1036588"/>
                    <a:pt x="4935643" y="1032311"/>
                    <a:pt x="4939441" y="1064200"/>
                  </a:cubicBezTo>
                  <a:cubicBezTo>
                    <a:pt x="4921535" y="1158607"/>
                    <a:pt x="4777116" y="1222517"/>
                    <a:pt x="4684452" y="1274397"/>
                  </a:cubicBezTo>
                  <a:cubicBezTo>
                    <a:pt x="4622858" y="1308881"/>
                    <a:pt x="4433227" y="1406344"/>
                    <a:pt x="4363394" y="1418772"/>
                  </a:cubicBezTo>
                  <a:lnTo>
                    <a:pt x="4313347" y="1433294"/>
                  </a:lnTo>
                  <a:cubicBezTo>
                    <a:pt x="4264548" y="1437128"/>
                    <a:pt x="4185939" y="1464837"/>
                    <a:pt x="4135362" y="1479330"/>
                  </a:cubicBezTo>
                  <a:lnTo>
                    <a:pt x="3920685" y="1537820"/>
                  </a:lnTo>
                  <a:cubicBezTo>
                    <a:pt x="3892831" y="1547367"/>
                    <a:pt x="3905974" y="1552076"/>
                    <a:pt x="3799645" y="1587992"/>
                  </a:cubicBezTo>
                  <a:cubicBezTo>
                    <a:pt x="3590330" y="1658700"/>
                    <a:pt x="3578273" y="1670065"/>
                    <a:pt x="3343168" y="1692381"/>
                  </a:cubicBezTo>
                  <a:cubicBezTo>
                    <a:pt x="3315884" y="1694971"/>
                    <a:pt x="3255602" y="1693433"/>
                    <a:pt x="3237479" y="1700010"/>
                  </a:cubicBezTo>
                  <a:cubicBezTo>
                    <a:pt x="3215851" y="1707852"/>
                    <a:pt x="3231205" y="1709655"/>
                    <a:pt x="3201631" y="1714709"/>
                  </a:cubicBezTo>
                  <a:cubicBezTo>
                    <a:pt x="3188264" y="1716988"/>
                    <a:pt x="3162945" y="1717769"/>
                    <a:pt x="3146724" y="1719619"/>
                  </a:cubicBezTo>
                  <a:cubicBezTo>
                    <a:pt x="3119525" y="1722716"/>
                    <a:pt x="3069716" y="1724469"/>
                    <a:pt x="3039591" y="1725592"/>
                  </a:cubicBezTo>
                  <a:cubicBezTo>
                    <a:pt x="2970382" y="1728170"/>
                    <a:pt x="2894486" y="1707206"/>
                    <a:pt x="2826230" y="1704961"/>
                  </a:cubicBezTo>
                  <a:cubicBezTo>
                    <a:pt x="2737425" y="1717074"/>
                    <a:pt x="2462036" y="1654032"/>
                    <a:pt x="2299956" y="1659500"/>
                  </a:cubicBezTo>
                  <a:cubicBezTo>
                    <a:pt x="2192824" y="1663111"/>
                    <a:pt x="2154967" y="1642428"/>
                    <a:pt x="2074121" y="1600924"/>
                  </a:cubicBezTo>
                  <a:cubicBezTo>
                    <a:pt x="2010085" y="1568064"/>
                    <a:pt x="1953713" y="1536851"/>
                    <a:pt x="1890320" y="1503752"/>
                  </a:cubicBezTo>
                  <a:cubicBezTo>
                    <a:pt x="1615309" y="1360146"/>
                    <a:pt x="1529488" y="1402320"/>
                    <a:pt x="1445993" y="1377965"/>
                  </a:cubicBezTo>
                  <a:cubicBezTo>
                    <a:pt x="1416535" y="1369368"/>
                    <a:pt x="1382026" y="1350231"/>
                    <a:pt x="1344182" y="1339787"/>
                  </a:cubicBezTo>
                  <a:cubicBezTo>
                    <a:pt x="1245121" y="1312463"/>
                    <a:pt x="1120856" y="1304281"/>
                    <a:pt x="1104051" y="1299158"/>
                  </a:cubicBezTo>
                  <a:lnTo>
                    <a:pt x="837679" y="1136247"/>
                  </a:lnTo>
                  <a:lnTo>
                    <a:pt x="528504" y="883245"/>
                  </a:lnTo>
                  <a:cubicBezTo>
                    <a:pt x="367314" y="770772"/>
                    <a:pt x="332013" y="752566"/>
                    <a:pt x="253011" y="589209"/>
                  </a:cubicBezTo>
                  <a:cubicBezTo>
                    <a:pt x="222162" y="525413"/>
                    <a:pt x="188773" y="465696"/>
                    <a:pt x="158684" y="402416"/>
                  </a:cubicBezTo>
                  <a:cubicBezTo>
                    <a:pt x="127893" y="337648"/>
                    <a:pt x="108680" y="267567"/>
                    <a:pt x="76975" y="203047"/>
                  </a:cubicBezTo>
                  <a:cubicBezTo>
                    <a:pt x="55223" y="158786"/>
                    <a:pt x="3067" y="54120"/>
                    <a:pt x="0" y="0"/>
                  </a:cubicBez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" name="Shape 9"/>
            <p:cNvSpPr>
              <a:spLocks/>
            </p:cNvSpPr>
            <p:nvPr/>
          </p:nvSpPr>
          <p:spPr bwMode="auto">
            <a:xfrm>
              <a:off x="111696632" y="106730926"/>
              <a:ext cx="982072" cy="1228719"/>
            </a:xfrm>
            <a:custGeom>
              <a:avLst/>
              <a:gdLst>
                <a:gd name="T0" fmla="*/ 559271 w 1109838"/>
                <a:gd name="T1" fmla="*/ 10423 h 1444820"/>
                <a:gd name="T2" fmla="*/ 906463 w 1109838"/>
                <a:gd name="T3" fmla="*/ 141339 h 1444820"/>
                <a:gd name="T4" fmla="*/ 1079936 w 1109838"/>
                <a:gd name="T5" fmla="*/ 515358 h 1444820"/>
                <a:gd name="T6" fmla="*/ 1077513 w 1109838"/>
                <a:gd name="T7" fmla="*/ 1049133 h 1444820"/>
                <a:gd name="T8" fmla="*/ 1109838 w 1109838"/>
                <a:gd name="T9" fmla="*/ 1047967 h 1444820"/>
                <a:gd name="T10" fmla="*/ 1069394 w 1109838"/>
                <a:gd name="T11" fmla="*/ 1101369 h 1444820"/>
                <a:gd name="T12" fmla="*/ 992577 w 1109838"/>
                <a:gd name="T13" fmla="*/ 1294246 h 1444820"/>
                <a:gd name="T14" fmla="*/ 1013854 w 1109838"/>
                <a:gd name="T15" fmla="*/ 1300885 h 1444820"/>
                <a:gd name="T16" fmla="*/ 993446 w 1109838"/>
                <a:gd name="T17" fmla="*/ 1311378 h 1444820"/>
                <a:gd name="T18" fmla="*/ 977264 w 1109838"/>
                <a:gd name="T19" fmla="*/ 1318013 h 1444820"/>
                <a:gd name="T20" fmla="*/ 944932 w 1109838"/>
                <a:gd name="T21" fmla="*/ 1337547 h 1444820"/>
                <a:gd name="T22" fmla="*/ 755752 w 1109838"/>
                <a:gd name="T23" fmla="*/ 1444820 h 1444820"/>
                <a:gd name="T24" fmla="*/ 598360 w 1109838"/>
                <a:gd name="T25" fmla="*/ 1410116 h 1444820"/>
                <a:gd name="T26" fmla="*/ 455656 w 1109838"/>
                <a:gd name="T27" fmla="*/ 1361775 h 1444820"/>
                <a:gd name="T28" fmla="*/ 446148 w 1109838"/>
                <a:gd name="T29" fmla="*/ 1341410 h 1444820"/>
                <a:gd name="T30" fmla="*/ 426169 w 1109838"/>
                <a:gd name="T31" fmla="*/ 1324551 h 1444820"/>
                <a:gd name="T32" fmla="*/ 150526 w 1109838"/>
                <a:gd name="T33" fmla="*/ 1114425 h 1444820"/>
                <a:gd name="T34" fmla="*/ 56031 w 1109838"/>
                <a:gd name="T35" fmla="*/ 917733 h 1444820"/>
                <a:gd name="T36" fmla="*/ 69916 w 1109838"/>
                <a:gd name="T37" fmla="*/ 425343 h 1444820"/>
                <a:gd name="T38" fmla="*/ 116986 w 1109838"/>
                <a:gd name="T39" fmla="*/ 197759 h 1444820"/>
                <a:gd name="T40" fmla="*/ 137538 w 1109838"/>
                <a:gd name="T41" fmla="*/ 204947 h 1444820"/>
                <a:gd name="T42" fmla="*/ 197683 w 1109838"/>
                <a:gd name="T43" fmla="*/ 124066 h 1444820"/>
                <a:gd name="T44" fmla="*/ 501570 w 1109838"/>
                <a:gd name="T45" fmla="*/ 20973 h 1444820"/>
                <a:gd name="T46" fmla="*/ 559271 w 1109838"/>
                <a:gd name="T47" fmla="*/ 10423 h 1444820"/>
                <a:gd name="T48" fmla="*/ 0 w 1109838"/>
                <a:gd name="T49" fmla="*/ 0 h 1444820"/>
                <a:gd name="T50" fmla="*/ 1109838 w 1109838"/>
                <a:gd name="T51" fmla="*/ 1444820 h 144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1109838" h="1444820">
                  <a:moveTo>
                    <a:pt x="559271" y="10423"/>
                  </a:moveTo>
                  <a:cubicBezTo>
                    <a:pt x="694906" y="0"/>
                    <a:pt x="834195" y="83287"/>
                    <a:pt x="906463" y="141339"/>
                  </a:cubicBezTo>
                  <a:cubicBezTo>
                    <a:pt x="999461" y="216035"/>
                    <a:pt x="1065143" y="339976"/>
                    <a:pt x="1079936" y="515358"/>
                  </a:cubicBezTo>
                  <a:cubicBezTo>
                    <a:pt x="1087718" y="607629"/>
                    <a:pt x="1093350" y="973080"/>
                    <a:pt x="1077513" y="1049133"/>
                  </a:cubicBezTo>
                  <a:lnTo>
                    <a:pt x="1109838" y="1047967"/>
                  </a:lnTo>
                  <a:cubicBezTo>
                    <a:pt x="1088630" y="1066017"/>
                    <a:pt x="1076156" y="1045343"/>
                    <a:pt x="1069394" y="1101369"/>
                  </a:cubicBezTo>
                  <a:cubicBezTo>
                    <a:pt x="1061306" y="1168408"/>
                    <a:pt x="1046992" y="1241996"/>
                    <a:pt x="992577" y="1294246"/>
                  </a:cubicBezTo>
                  <a:cubicBezTo>
                    <a:pt x="1004346" y="1301784"/>
                    <a:pt x="981123" y="1299685"/>
                    <a:pt x="1013854" y="1300885"/>
                  </a:cubicBezTo>
                  <a:cubicBezTo>
                    <a:pt x="998842" y="1314215"/>
                    <a:pt x="1014956" y="1301716"/>
                    <a:pt x="993446" y="1311378"/>
                  </a:cubicBezTo>
                  <a:cubicBezTo>
                    <a:pt x="986015" y="1314716"/>
                    <a:pt x="985846" y="1313898"/>
                    <a:pt x="977264" y="1318013"/>
                  </a:cubicBezTo>
                  <a:cubicBezTo>
                    <a:pt x="966046" y="1323388"/>
                    <a:pt x="958230" y="1329577"/>
                    <a:pt x="944932" y="1337547"/>
                  </a:cubicBezTo>
                  <a:cubicBezTo>
                    <a:pt x="863201" y="1386514"/>
                    <a:pt x="803592" y="1388736"/>
                    <a:pt x="755752" y="1444820"/>
                  </a:cubicBezTo>
                  <a:cubicBezTo>
                    <a:pt x="751954" y="1412931"/>
                    <a:pt x="667696" y="1417208"/>
                    <a:pt x="598360" y="1410116"/>
                  </a:cubicBezTo>
                  <a:cubicBezTo>
                    <a:pt x="456419" y="1395604"/>
                    <a:pt x="525403" y="1377619"/>
                    <a:pt x="455656" y="1361775"/>
                  </a:cubicBezTo>
                  <a:cubicBezTo>
                    <a:pt x="454922" y="1345042"/>
                    <a:pt x="456761" y="1353798"/>
                    <a:pt x="446148" y="1341410"/>
                  </a:cubicBezTo>
                  <a:cubicBezTo>
                    <a:pt x="439387" y="1333500"/>
                    <a:pt x="432065" y="1329321"/>
                    <a:pt x="426169" y="1324551"/>
                  </a:cubicBezTo>
                  <a:cubicBezTo>
                    <a:pt x="382399" y="1289166"/>
                    <a:pt x="181976" y="1118372"/>
                    <a:pt x="150526" y="1114425"/>
                  </a:cubicBezTo>
                  <a:cubicBezTo>
                    <a:pt x="134114" y="1023660"/>
                    <a:pt x="115830" y="1153050"/>
                    <a:pt x="56031" y="917733"/>
                  </a:cubicBezTo>
                  <a:cubicBezTo>
                    <a:pt x="4425" y="714682"/>
                    <a:pt x="0" y="622710"/>
                    <a:pt x="69916" y="425343"/>
                  </a:cubicBezTo>
                  <a:cubicBezTo>
                    <a:pt x="90720" y="366609"/>
                    <a:pt x="138612" y="259826"/>
                    <a:pt x="116986" y="197759"/>
                  </a:cubicBezTo>
                  <a:cubicBezTo>
                    <a:pt x="128618" y="202729"/>
                    <a:pt x="123473" y="198273"/>
                    <a:pt x="137538" y="204947"/>
                  </a:cubicBezTo>
                  <a:cubicBezTo>
                    <a:pt x="144598" y="189396"/>
                    <a:pt x="182901" y="136490"/>
                    <a:pt x="197683" y="124066"/>
                  </a:cubicBezTo>
                  <a:cubicBezTo>
                    <a:pt x="219240" y="105944"/>
                    <a:pt x="466477" y="31420"/>
                    <a:pt x="501570" y="20973"/>
                  </a:cubicBezTo>
                  <a:cubicBezTo>
                    <a:pt x="520591" y="15313"/>
                    <a:pt x="539893" y="11911"/>
                    <a:pt x="559271" y="10423"/>
                  </a:cubicBez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" name="Shape 10"/>
            <p:cNvSpPr>
              <a:spLocks/>
            </p:cNvSpPr>
            <p:nvPr/>
          </p:nvSpPr>
          <p:spPr bwMode="auto">
            <a:xfrm>
              <a:off x="111327394" y="106654216"/>
              <a:ext cx="3555685" cy="2136141"/>
            </a:xfrm>
            <a:custGeom>
              <a:avLst/>
              <a:gdLst>
                <a:gd name="T0" fmla="*/ 3936855 w 4018500"/>
                <a:gd name="T1" fmla="*/ 0 h 2511824"/>
                <a:gd name="T2" fmla="*/ 3998430 w 4018500"/>
                <a:gd name="T3" fmla="*/ 351788 h 2511824"/>
                <a:gd name="T4" fmla="*/ 3836319 w 4018500"/>
                <a:gd name="T5" fmla="*/ 824652 h 2511824"/>
                <a:gd name="T6" fmla="*/ 3777173 w 4018500"/>
                <a:gd name="T7" fmla="*/ 972536 h 2511824"/>
                <a:gd name="T8" fmla="*/ 3620073 w 4018500"/>
                <a:gd name="T9" fmla="*/ 1229796 h 2511824"/>
                <a:gd name="T10" fmla="*/ 3544324 w 4018500"/>
                <a:gd name="T11" fmla="*/ 1368691 h 2511824"/>
                <a:gd name="T12" fmla="*/ 3445843 w 4018500"/>
                <a:gd name="T13" fmla="*/ 1477246 h 2511824"/>
                <a:gd name="T14" fmla="*/ 3224026 w 4018500"/>
                <a:gd name="T15" fmla="*/ 1677024 h 2511824"/>
                <a:gd name="T16" fmla="*/ 2931317 w 4018500"/>
                <a:gd name="T17" fmla="*/ 1805781 h 2511824"/>
                <a:gd name="T18" fmla="*/ 2724616 w 4018500"/>
                <a:gd name="T19" fmla="*/ 2013462 h 2511824"/>
                <a:gd name="T20" fmla="*/ 2119273 w 4018500"/>
                <a:gd name="T21" fmla="*/ 2251292 h 2511824"/>
                <a:gd name="T22" fmla="*/ 1488274 w 4018500"/>
                <a:gd name="T23" fmla="*/ 2456032 h 2511824"/>
                <a:gd name="T24" fmla="*/ 712691 w 4018500"/>
                <a:gd name="T25" fmla="*/ 2470665 h 2511824"/>
                <a:gd name="T26" fmla="*/ 316285 w 4018500"/>
                <a:gd name="T27" fmla="*/ 2443532 h 2511824"/>
                <a:gd name="T28" fmla="*/ 0 w 4018500"/>
                <a:gd name="T29" fmla="*/ 2344972 h 2511824"/>
                <a:gd name="T30" fmla="*/ 645274 w 4018500"/>
                <a:gd name="T31" fmla="*/ 2286065 h 2511824"/>
                <a:gd name="T32" fmla="*/ 908070 w 4018500"/>
                <a:gd name="T33" fmla="*/ 2193994 h 2511824"/>
                <a:gd name="T34" fmla="*/ 1159149 w 4018500"/>
                <a:gd name="T35" fmla="*/ 2112498 h 2511824"/>
                <a:gd name="T36" fmla="*/ 1180810 w 4018500"/>
                <a:gd name="T37" fmla="*/ 2102972 h 2511824"/>
                <a:gd name="T38" fmla="*/ 1218182 w 4018500"/>
                <a:gd name="T39" fmla="*/ 2115471 h 2511824"/>
                <a:gd name="T40" fmla="*/ 1333129 w 4018500"/>
                <a:gd name="T41" fmla="*/ 2093453 h 2511824"/>
                <a:gd name="T42" fmla="*/ 1780815 w 4018500"/>
                <a:gd name="T43" fmla="*/ 2029306 h 2511824"/>
                <a:gd name="T44" fmla="*/ 2051733 w 4018500"/>
                <a:gd name="T45" fmla="*/ 1953971 h 2511824"/>
                <a:gd name="T46" fmla="*/ 2196309 w 4018500"/>
                <a:gd name="T47" fmla="*/ 1928751 h 2511824"/>
                <a:gd name="T48" fmla="*/ 2462525 w 4018500"/>
                <a:gd name="T49" fmla="*/ 1846976 h 2511824"/>
                <a:gd name="T50" fmla="*/ 2575065 w 4018500"/>
                <a:gd name="T51" fmla="*/ 1789815 h 2511824"/>
                <a:gd name="T52" fmla="*/ 2750382 w 4018500"/>
                <a:gd name="T53" fmla="*/ 1624978 h 2511824"/>
                <a:gd name="T54" fmla="*/ 3259738 w 4018500"/>
                <a:gd name="T55" fmla="*/ 1444003 h 2511824"/>
                <a:gd name="T56" fmla="*/ 3554085 w 4018500"/>
                <a:gd name="T57" fmla="*/ 993787 h 2511824"/>
                <a:gd name="T58" fmla="*/ 3865092 w 4018500"/>
                <a:gd name="T59" fmla="*/ 559364 h 2511824"/>
                <a:gd name="T60" fmla="*/ 3862454 w 4018500"/>
                <a:gd name="T61" fmla="*/ 351450 h 2511824"/>
                <a:gd name="T62" fmla="*/ 3935990 w 4018500"/>
                <a:gd name="T63" fmla="*/ 211262 h 2511824"/>
                <a:gd name="T64" fmla="*/ 3936855 w 4018500"/>
                <a:gd name="T65" fmla="*/ 0 h 2511824"/>
                <a:gd name="T66" fmla="*/ 0 w 4018500"/>
                <a:gd name="T67" fmla="*/ 0 h 2511824"/>
                <a:gd name="T68" fmla="*/ 4018500 w 4018500"/>
                <a:gd name="T69" fmla="*/ 2511824 h 251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4018500" h="2511824">
                  <a:moveTo>
                    <a:pt x="3936855" y="0"/>
                  </a:moveTo>
                  <a:cubicBezTo>
                    <a:pt x="4018500" y="47239"/>
                    <a:pt x="3998436" y="271116"/>
                    <a:pt x="3998430" y="351788"/>
                  </a:cubicBezTo>
                  <a:cubicBezTo>
                    <a:pt x="3998400" y="660722"/>
                    <a:pt x="3917684" y="643787"/>
                    <a:pt x="3836319" y="824652"/>
                  </a:cubicBezTo>
                  <a:cubicBezTo>
                    <a:pt x="3813984" y="874299"/>
                    <a:pt x="3799490" y="928029"/>
                    <a:pt x="3777173" y="972536"/>
                  </a:cubicBezTo>
                  <a:cubicBezTo>
                    <a:pt x="3728832" y="1068974"/>
                    <a:pt x="3668549" y="1132624"/>
                    <a:pt x="3620073" y="1229796"/>
                  </a:cubicBezTo>
                  <a:cubicBezTo>
                    <a:pt x="3589785" y="1290502"/>
                    <a:pt x="3584139" y="1320843"/>
                    <a:pt x="3544324" y="1368691"/>
                  </a:cubicBezTo>
                  <a:cubicBezTo>
                    <a:pt x="3509743" y="1410243"/>
                    <a:pt x="3486721" y="1434863"/>
                    <a:pt x="3445843" y="1477246"/>
                  </a:cubicBezTo>
                  <a:cubicBezTo>
                    <a:pt x="3402496" y="1522198"/>
                    <a:pt x="3279174" y="1645614"/>
                    <a:pt x="3224026" y="1677024"/>
                  </a:cubicBezTo>
                  <a:cubicBezTo>
                    <a:pt x="3131318" y="1729828"/>
                    <a:pt x="2998854" y="1724403"/>
                    <a:pt x="2931317" y="1805781"/>
                  </a:cubicBezTo>
                  <a:cubicBezTo>
                    <a:pt x="2857622" y="1894586"/>
                    <a:pt x="2894065" y="1916445"/>
                    <a:pt x="2724616" y="2013462"/>
                  </a:cubicBezTo>
                  <a:cubicBezTo>
                    <a:pt x="2517656" y="2131952"/>
                    <a:pt x="2348154" y="2195258"/>
                    <a:pt x="2119273" y="2251292"/>
                  </a:cubicBezTo>
                  <a:cubicBezTo>
                    <a:pt x="1868641" y="2312654"/>
                    <a:pt x="1682804" y="2429366"/>
                    <a:pt x="1488274" y="2456032"/>
                  </a:cubicBezTo>
                  <a:cubicBezTo>
                    <a:pt x="1206309" y="2494666"/>
                    <a:pt x="992918" y="2511824"/>
                    <a:pt x="712691" y="2470665"/>
                  </a:cubicBezTo>
                  <a:cubicBezTo>
                    <a:pt x="565959" y="2449119"/>
                    <a:pt x="463124" y="2451503"/>
                    <a:pt x="316285" y="2443532"/>
                  </a:cubicBezTo>
                  <a:cubicBezTo>
                    <a:pt x="218278" y="2438219"/>
                    <a:pt x="38767" y="2413119"/>
                    <a:pt x="0" y="2344972"/>
                  </a:cubicBezTo>
                  <a:cubicBezTo>
                    <a:pt x="105943" y="2349064"/>
                    <a:pt x="540287" y="2305821"/>
                    <a:pt x="645274" y="2286065"/>
                  </a:cubicBezTo>
                  <a:cubicBezTo>
                    <a:pt x="736650" y="2268870"/>
                    <a:pt x="827671" y="2226582"/>
                    <a:pt x="908070" y="2193994"/>
                  </a:cubicBezTo>
                  <a:cubicBezTo>
                    <a:pt x="1057413" y="2133478"/>
                    <a:pt x="1060714" y="2157973"/>
                    <a:pt x="1159149" y="2112498"/>
                  </a:cubicBezTo>
                  <a:lnTo>
                    <a:pt x="1180810" y="2102972"/>
                  </a:lnTo>
                  <a:cubicBezTo>
                    <a:pt x="1189623" y="2112382"/>
                    <a:pt x="1192639" y="2114945"/>
                    <a:pt x="1218182" y="2115471"/>
                  </a:cubicBezTo>
                  <a:lnTo>
                    <a:pt x="1333129" y="2093453"/>
                  </a:lnTo>
                  <a:cubicBezTo>
                    <a:pt x="1478080" y="2059773"/>
                    <a:pt x="1631746" y="2035606"/>
                    <a:pt x="1780815" y="2029306"/>
                  </a:cubicBezTo>
                  <a:cubicBezTo>
                    <a:pt x="1899603" y="2024283"/>
                    <a:pt x="1947845" y="1974881"/>
                    <a:pt x="2051733" y="1953971"/>
                  </a:cubicBezTo>
                  <a:cubicBezTo>
                    <a:pt x="2102551" y="1943748"/>
                    <a:pt x="2144761" y="1945853"/>
                    <a:pt x="2196309" y="1928751"/>
                  </a:cubicBezTo>
                  <a:lnTo>
                    <a:pt x="2462525" y="1846976"/>
                  </a:lnTo>
                  <a:cubicBezTo>
                    <a:pt x="2542877" y="1826827"/>
                    <a:pt x="2526155" y="1839859"/>
                    <a:pt x="2575065" y="1789815"/>
                  </a:cubicBezTo>
                  <a:lnTo>
                    <a:pt x="2750382" y="1624978"/>
                  </a:lnTo>
                  <a:cubicBezTo>
                    <a:pt x="2956308" y="1453907"/>
                    <a:pt x="2936390" y="1482134"/>
                    <a:pt x="3259738" y="1444003"/>
                  </a:cubicBezTo>
                  <a:cubicBezTo>
                    <a:pt x="3336656" y="1346270"/>
                    <a:pt x="3436318" y="1085745"/>
                    <a:pt x="3554085" y="993787"/>
                  </a:cubicBezTo>
                  <a:cubicBezTo>
                    <a:pt x="3721870" y="862780"/>
                    <a:pt x="3729045" y="642394"/>
                    <a:pt x="3865092" y="559364"/>
                  </a:cubicBezTo>
                  <a:cubicBezTo>
                    <a:pt x="3864101" y="493599"/>
                    <a:pt x="3857209" y="415601"/>
                    <a:pt x="3862454" y="351450"/>
                  </a:cubicBezTo>
                  <a:cubicBezTo>
                    <a:pt x="3869675" y="263109"/>
                    <a:pt x="3896217" y="253199"/>
                    <a:pt x="3935990" y="211262"/>
                  </a:cubicBezTo>
                  <a:lnTo>
                    <a:pt x="3936855" y="0"/>
                  </a:ln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" name="Shape 11"/>
            <p:cNvSpPr>
              <a:spLocks/>
            </p:cNvSpPr>
            <p:nvPr/>
          </p:nvSpPr>
          <p:spPr bwMode="auto">
            <a:xfrm>
              <a:off x="110495561" y="106524014"/>
              <a:ext cx="3566570" cy="2127891"/>
            </a:xfrm>
            <a:custGeom>
              <a:avLst/>
              <a:gdLst>
                <a:gd name="T0" fmla="*/ 3964119 w 4030784"/>
                <a:gd name="T1" fmla="*/ 0 h 2502195"/>
                <a:gd name="T2" fmla="*/ 4026416 w 4030784"/>
                <a:gd name="T3" fmla="*/ 201664 h 2502195"/>
                <a:gd name="T4" fmla="*/ 4024217 w 4030784"/>
                <a:gd name="T5" fmla="*/ 461487 h 2502195"/>
                <a:gd name="T6" fmla="*/ 3867844 w 4030784"/>
                <a:gd name="T7" fmla="*/ 830805 h 2502195"/>
                <a:gd name="T8" fmla="*/ 3687509 w 4030784"/>
                <a:gd name="T9" fmla="*/ 1183224 h 2502195"/>
                <a:gd name="T10" fmla="*/ 3466915 w 4030784"/>
                <a:gd name="T11" fmla="*/ 1487909 h 2502195"/>
                <a:gd name="T12" fmla="*/ 3331101 w 4030784"/>
                <a:gd name="T13" fmla="*/ 1618427 h 2502195"/>
                <a:gd name="T14" fmla="*/ 3160400 w 4030784"/>
                <a:gd name="T15" fmla="*/ 1714064 h 2502195"/>
                <a:gd name="T16" fmla="*/ 3012470 w 4030784"/>
                <a:gd name="T17" fmla="*/ 1765412 h 2502195"/>
                <a:gd name="T18" fmla="*/ 2968700 w 4030784"/>
                <a:gd name="T19" fmla="*/ 1788358 h 2502195"/>
                <a:gd name="T20" fmla="*/ 2861622 w 4030784"/>
                <a:gd name="T21" fmla="*/ 1940408 h 2502195"/>
                <a:gd name="T22" fmla="*/ 2519049 w 4030784"/>
                <a:gd name="T23" fmla="*/ 2130293 h 2502195"/>
                <a:gd name="T24" fmla="*/ 2120930 w 4030784"/>
                <a:gd name="T25" fmla="*/ 2256102 h 2502195"/>
                <a:gd name="T26" fmla="*/ 2099269 w 4030784"/>
                <a:gd name="T27" fmla="*/ 2265629 h 2502195"/>
                <a:gd name="T28" fmla="*/ 1848190 w 4030784"/>
                <a:gd name="T29" fmla="*/ 2347124 h 2502195"/>
                <a:gd name="T30" fmla="*/ 1585393 w 4030784"/>
                <a:gd name="T31" fmla="*/ 2439195 h 2502195"/>
                <a:gd name="T32" fmla="*/ 940119 w 4030784"/>
                <a:gd name="T33" fmla="*/ 2498102 h 2502195"/>
                <a:gd name="T34" fmla="*/ 442645 w 4030784"/>
                <a:gd name="T35" fmla="*/ 2439986 h 2502195"/>
                <a:gd name="T36" fmla="*/ 176570 w 4030784"/>
                <a:gd name="T37" fmla="*/ 2427884 h 2502195"/>
                <a:gd name="T38" fmla="*/ 0 w 4030784"/>
                <a:gd name="T39" fmla="*/ 2328942 h 2502195"/>
                <a:gd name="T40" fmla="*/ 213361 w 4030784"/>
                <a:gd name="T41" fmla="*/ 2349573 h 2502195"/>
                <a:gd name="T42" fmla="*/ 320494 w 4030784"/>
                <a:gd name="T43" fmla="*/ 2343600 h 2502195"/>
                <a:gd name="T44" fmla="*/ 375401 w 4030784"/>
                <a:gd name="T45" fmla="*/ 2338690 h 2502195"/>
                <a:gd name="T46" fmla="*/ 411249 w 4030784"/>
                <a:gd name="T47" fmla="*/ 2323991 h 2502195"/>
                <a:gd name="T48" fmla="*/ 516938 w 4030784"/>
                <a:gd name="T49" fmla="*/ 2316362 h 2502195"/>
                <a:gd name="T50" fmla="*/ 973415 w 4030784"/>
                <a:gd name="T51" fmla="*/ 2211973 h 2502195"/>
                <a:gd name="T52" fmla="*/ 1094455 w 4030784"/>
                <a:gd name="T53" fmla="*/ 2161801 h 2502195"/>
                <a:gd name="T54" fmla="*/ 1309133 w 4030784"/>
                <a:gd name="T55" fmla="*/ 2103311 h 2502195"/>
                <a:gd name="T56" fmla="*/ 1487117 w 4030784"/>
                <a:gd name="T57" fmla="*/ 2057274 h 2502195"/>
                <a:gd name="T58" fmla="*/ 1502366 w 4030784"/>
                <a:gd name="T59" fmla="*/ 2070162 h 2502195"/>
                <a:gd name="T60" fmla="*/ 1521637 w 4030784"/>
                <a:gd name="T61" fmla="*/ 2071236 h 2502195"/>
                <a:gd name="T62" fmla="*/ 1557357 w 4030784"/>
                <a:gd name="T63" fmla="*/ 2055299 h 2502195"/>
                <a:gd name="T64" fmla="*/ 1975532 w 4030784"/>
                <a:gd name="T65" fmla="*/ 1993443 h 2502195"/>
                <a:gd name="T66" fmla="*/ 2261704 w 4030784"/>
                <a:gd name="T67" fmla="*/ 1917230 h 2502195"/>
                <a:gd name="T68" fmla="*/ 2545311 w 4030784"/>
                <a:gd name="T69" fmla="*/ 1838699 h 2502195"/>
                <a:gd name="T70" fmla="*/ 2792323 w 4030784"/>
                <a:gd name="T71" fmla="*/ 1612074 h 2502195"/>
                <a:gd name="T72" fmla="*/ 3014960 w 4030784"/>
                <a:gd name="T73" fmla="*/ 1471392 h 2502195"/>
                <a:gd name="T74" fmla="*/ 3233001 w 4030784"/>
                <a:gd name="T75" fmla="*/ 1452687 h 2502195"/>
                <a:gd name="T76" fmla="*/ 3311817 w 4030784"/>
                <a:gd name="T77" fmla="*/ 1414311 h 2502195"/>
                <a:gd name="T78" fmla="*/ 3600551 w 4030784"/>
                <a:gd name="T79" fmla="*/ 985382 h 2502195"/>
                <a:gd name="T80" fmla="*/ 3892154 w 4030784"/>
                <a:gd name="T81" fmla="*/ 566532 h 2502195"/>
                <a:gd name="T82" fmla="*/ 3914979 w 4030784"/>
                <a:gd name="T83" fmla="*/ 271832 h 2502195"/>
                <a:gd name="T84" fmla="*/ 3964540 w 4030784"/>
                <a:gd name="T85" fmla="*/ 157604 h 2502195"/>
                <a:gd name="T86" fmla="*/ 3964119 w 4030784"/>
                <a:gd name="T87" fmla="*/ 0 h 2502195"/>
                <a:gd name="T88" fmla="*/ 0 w 4030784"/>
                <a:gd name="T89" fmla="*/ 0 h 2502195"/>
                <a:gd name="T90" fmla="*/ 4030784 w 4030784"/>
                <a:gd name="T91" fmla="*/ 2502195 h 250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T88" t="T89" r="T90" b="T91"/>
              <a:pathLst>
                <a:path w="4030784" h="2502195">
                  <a:moveTo>
                    <a:pt x="3964119" y="0"/>
                  </a:moveTo>
                  <a:cubicBezTo>
                    <a:pt x="4024477" y="27073"/>
                    <a:pt x="4026510" y="124920"/>
                    <a:pt x="4026416" y="201664"/>
                  </a:cubicBezTo>
                  <a:cubicBezTo>
                    <a:pt x="4026308" y="284580"/>
                    <a:pt x="4030784" y="381456"/>
                    <a:pt x="4024217" y="461487"/>
                  </a:cubicBezTo>
                  <a:cubicBezTo>
                    <a:pt x="4006905" y="672620"/>
                    <a:pt x="3928310" y="684454"/>
                    <a:pt x="3867844" y="830805"/>
                  </a:cubicBezTo>
                  <a:cubicBezTo>
                    <a:pt x="3778942" y="1045983"/>
                    <a:pt x="3809373" y="982549"/>
                    <a:pt x="3687509" y="1183224"/>
                  </a:cubicBezTo>
                  <a:cubicBezTo>
                    <a:pt x="3587025" y="1348693"/>
                    <a:pt x="3623574" y="1331586"/>
                    <a:pt x="3466915" y="1487909"/>
                  </a:cubicBezTo>
                  <a:cubicBezTo>
                    <a:pt x="3420259" y="1534475"/>
                    <a:pt x="3379346" y="1573791"/>
                    <a:pt x="3331101" y="1618427"/>
                  </a:cubicBezTo>
                  <a:cubicBezTo>
                    <a:pt x="3257737" y="1686305"/>
                    <a:pt x="3267777" y="1676505"/>
                    <a:pt x="3160400" y="1714064"/>
                  </a:cubicBezTo>
                  <a:lnTo>
                    <a:pt x="3012470" y="1765412"/>
                  </a:lnTo>
                  <a:cubicBezTo>
                    <a:pt x="2982312" y="1773734"/>
                    <a:pt x="2979371" y="1771819"/>
                    <a:pt x="2968700" y="1788358"/>
                  </a:cubicBezTo>
                  <a:cubicBezTo>
                    <a:pt x="2935811" y="1839302"/>
                    <a:pt x="2954186" y="1860451"/>
                    <a:pt x="2861622" y="1940408"/>
                  </a:cubicBezTo>
                  <a:cubicBezTo>
                    <a:pt x="2770064" y="2019485"/>
                    <a:pt x="2638217" y="2072405"/>
                    <a:pt x="2519049" y="2130293"/>
                  </a:cubicBezTo>
                  <a:cubicBezTo>
                    <a:pt x="2397216" y="2189474"/>
                    <a:pt x="2254781" y="2236674"/>
                    <a:pt x="2120930" y="2256102"/>
                  </a:cubicBezTo>
                  <a:lnTo>
                    <a:pt x="2099269" y="2265629"/>
                  </a:lnTo>
                  <a:cubicBezTo>
                    <a:pt x="2000833" y="2311103"/>
                    <a:pt x="1997532" y="2286609"/>
                    <a:pt x="1848190" y="2347124"/>
                  </a:cubicBezTo>
                  <a:cubicBezTo>
                    <a:pt x="1767791" y="2379712"/>
                    <a:pt x="1676769" y="2422000"/>
                    <a:pt x="1585393" y="2439195"/>
                  </a:cubicBezTo>
                  <a:cubicBezTo>
                    <a:pt x="1480407" y="2458952"/>
                    <a:pt x="1046063" y="2502195"/>
                    <a:pt x="940119" y="2498102"/>
                  </a:cubicBezTo>
                  <a:cubicBezTo>
                    <a:pt x="896979" y="2500396"/>
                    <a:pt x="602892" y="2440512"/>
                    <a:pt x="442645" y="2439986"/>
                  </a:cubicBezTo>
                  <a:cubicBezTo>
                    <a:pt x="355460" y="2439702"/>
                    <a:pt x="254405" y="2458952"/>
                    <a:pt x="176570" y="2427884"/>
                  </a:cubicBezTo>
                  <a:cubicBezTo>
                    <a:pt x="126741" y="2407997"/>
                    <a:pt x="25427" y="2362716"/>
                    <a:pt x="0" y="2328942"/>
                  </a:cubicBezTo>
                  <a:cubicBezTo>
                    <a:pt x="68256" y="2331187"/>
                    <a:pt x="144152" y="2352150"/>
                    <a:pt x="213361" y="2349573"/>
                  </a:cubicBezTo>
                  <a:cubicBezTo>
                    <a:pt x="243486" y="2348450"/>
                    <a:pt x="293295" y="2346696"/>
                    <a:pt x="320494" y="2343600"/>
                  </a:cubicBezTo>
                  <a:cubicBezTo>
                    <a:pt x="336715" y="2341749"/>
                    <a:pt x="362035" y="2340968"/>
                    <a:pt x="375401" y="2338690"/>
                  </a:cubicBezTo>
                  <a:cubicBezTo>
                    <a:pt x="404975" y="2333635"/>
                    <a:pt x="389621" y="2331832"/>
                    <a:pt x="411249" y="2323991"/>
                  </a:cubicBezTo>
                  <a:cubicBezTo>
                    <a:pt x="429372" y="2317414"/>
                    <a:pt x="489654" y="2318952"/>
                    <a:pt x="516938" y="2316362"/>
                  </a:cubicBezTo>
                  <a:cubicBezTo>
                    <a:pt x="752043" y="2294045"/>
                    <a:pt x="764100" y="2282680"/>
                    <a:pt x="973415" y="2211973"/>
                  </a:cubicBezTo>
                  <a:cubicBezTo>
                    <a:pt x="1079744" y="2176056"/>
                    <a:pt x="1066601" y="2171347"/>
                    <a:pt x="1094455" y="2161801"/>
                  </a:cubicBezTo>
                  <a:lnTo>
                    <a:pt x="1309133" y="2103311"/>
                  </a:lnTo>
                  <a:cubicBezTo>
                    <a:pt x="1359709" y="2088818"/>
                    <a:pt x="1438318" y="2061108"/>
                    <a:pt x="1487117" y="2057274"/>
                  </a:cubicBezTo>
                  <a:cubicBezTo>
                    <a:pt x="1494955" y="2070602"/>
                    <a:pt x="1473350" y="2061673"/>
                    <a:pt x="1502366" y="2070162"/>
                  </a:cubicBezTo>
                  <a:cubicBezTo>
                    <a:pt x="1502787" y="2070288"/>
                    <a:pt x="1521087" y="2071260"/>
                    <a:pt x="1521637" y="2071236"/>
                  </a:cubicBezTo>
                  <a:cubicBezTo>
                    <a:pt x="1543706" y="2070094"/>
                    <a:pt x="1545256" y="2067872"/>
                    <a:pt x="1557357" y="2055299"/>
                  </a:cubicBezTo>
                  <a:cubicBezTo>
                    <a:pt x="1681564" y="2053732"/>
                    <a:pt x="1862517" y="2034735"/>
                    <a:pt x="1975532" y="1993443"/>
                  </a:cubicBezTo>
                  <a:cubicBezTo>
                    <a:pt x="2156772" y="1927224"/>
                    <a:pt x="2170527" y="1949919"/>
                    <a:pt x="2261704" y="1917230"/>
                  </a:cubicBezTo>
                  <a:cubicBezTo>
                    <a:pt x="2351300" y="1885108"/>
                    <a:pt x="2495012" y="1859073"/>
                    <a:pt x="2545311" y="1838699"/>
                  </a:cubicBezTo>
                  <a:cubicBezTo>
                    <a:pt x="2583112" y="1823390"/>
                    <a:pt x="2753561" y="1644905"/>
                    <a:pt x="2792323" y="1612074"/>
                  </a:cubicBezTo>
                  <a:cubicBezTo>
                    <a:pt x="2830903" y="1579396"/>
                    <a:pt x="2961911" y="1478175"/>
                    <a:pt x="3014960" y="1471392"/>
                  </a:cubicBezTo>
                  <a:lnTo>
                    <a:pt x="3233001" y="1452687"/>
                  </a:lnTo>
                  <a:cubicBezTo>
                    <a:pt x="3288279" y="1448164"/>
                    <a:pt x="3288046" y="1453918"/>
                    <a:pt x="3311817" y="1414311"/>
                  </a:cubicBezTo>
                  <a:cubicBezTo>
                    <a:pt x="3417740" y="1237852"/>
                    <a:pt x="3452581" y="1108033"/>
                    <a:pt x="3600551" y="985382"/>
                  </a:cubicBezTo>
                  <a:cubicBezTo>
                    <a:pt x="3743100" y="867222"/>
                    <a:pt x="3798087" y="607389"/>
                    <a:pt x="3892154" y="566532"/>
                  </a:cubicBezTo>
                  <a:cubicBezTo>
                    <a:pt x="3894807" y="477141"/>
                    <a:pt x="3873809" y="342929"/>
                    <a:pt x="3914979" y="271832"/>
                  </a:cubicBezTo>
                  <a:cubicBezTo>
                    <a:pt x="3942194" y="224842"/>
                    <a:pt x="3964709" y="231771"/>
                    <a:pt x="3964540" y="157604"/>
                  </a:cubicBezTo>
                  <a:cubicBezTo>
                    <a:pt x="3964425" y="105087"/>
                    <a:pt x="3964367" y="52521"/>
                    <a:pt x="3964119" y="0"/>
                  </a:cubicBez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Shape 12"/>
            <p:cNvSpPr>
              <a:spLocks/>
            </p:cNvSpPr>
            <p:nvPr/>
          </p:nvSpPr>
          <p:spPr bwMode="auto">
            <a:xfrm>
              <a:off x="110928423" y="106674627"/>
              <a:ext cx="901465" cy="1218088"/>
            </a:xfrm>
            <a:custGeom>
              <a:avLst/>
              <a:gdLst>
                <a:gd name="T0" fmla="*/ 549494 w 1018797"/>
                <a:gd name="T1" fmla="*/ 966 h 1432300"/>
                <a:gd name="T2" fmla="*/ 562810 w 1018797"/>
                <a:gd name="T3" fmla="*/ 0 h 1432300"/>
                <a:gd name="T4" fmla="*/ 573991 w 1018797"/>
                <a:gd name="T5" fmla="*/ 196 h 1432300"/>
                <a:gd name="T6" fmla="*/ 582347 w 1018797"/>
                <a:gd name="T7" fmla="*/ 1819 h 1432300"/>
                <a:gd name="T8" fmla="*/ 705428 w 1018797"/>
                <a:gd name="T9" fmla="*/ 25719 h 1432300"/>
                <a:gd name="T10" fmla="*/ 735981 w 1018797"/>
                <a:gd name="T11" fmla="*/ 32207 h 1432300"/>
                <a:gd name="T12" fmla="*/ 825571 w 1018797"/>
                <a:gd name="T13" fmla="*/ 91764 h 1432300"/>
                <a:gd name="T14" fmla="*/ 873970 w 1018797"/>
                <a:gd name="T15" fmla="*/ 123941 h 1432300"/>
                <a:gd name="T16" fmla="*/ 978542 w 1018797"/>
                <a:gd name="T17" fmla="*/ 201424 h 1432300"/>
                <a:gd name="T18" fmla="*/ 985256 w 1018797"/>
                <a:gd name="T19" fmla="*/ 264011 h 1432300"/>
                <a:gd name="T20" fmla="*/ 1006882 w 1018797"/>
                <a:gd name="T21" fmla="*/ 326079 h 1432300"/>
                <a:gd name="T22" fmla="*/ 958990 w 1018797"/>
                <a:gd name="T23" fmla="*/ 432861 h 1432300"/>
                <a:gd name="T24" fmla="*/ 938186 w 1018797"/>
                <a:gd name="T25" fmla="*/ 491595 h 1432300"/>
                <a:gd name="T26" fmla="*/ 868270 w 1018797"/>
                <a:gd name="T27" fmla="*/ 688962 h 1432300"/>
                <a:gd name="T28" fmla="*/ 872695 w 1018797"/>
                <a:gd name="T29" fmla="*/ 780934 h 1432300"/>
                <a:gd name="T30" fmla="*/ 924301 w 1018797"/>
                <a:gd name="T31" fmla="*/ 983985 h 1432300"/>
                <a:gd name="T32" fmla="*/ 984100 w 1018797"/>
                <a:gd name="T33" fmla="*/ 1219302 h 1432300"/>
                <a:gd name="T34" fmla="*/ 1002385 w 1018797"/>
                <a:gd name="T35" fmla="*/ 1089912 h 1432300"/>
                <a:gd name="T36" fmla="*/ 1018797 w 1018797"/>
                <a:gd name="T37" fmla="*/ 1180678 h 1432300"/>
                <a:gd name="T38" fmla="*/ 1014931 w 1018797"/>
                <a:gd name="T39" fmla="*/ 1261755 h 1432300"/>
                <a:gd name="T40" fmla="*/ 924189 w 1018797"/>
                <a:gd name="T41" fmla="*/ 1330082 h 1432300"/>
                <a:gd name="T42" fmla="*/ 860574 w 1018797"/>
                <a:gd name="T43" fmla="*/ 1360757 h 1432300"/>
                <a:gd name="T44" fmla="*/ 756252 w 1018797"/>
                <a:gd name="T45" fmla="*/ 1411064 h 1432300"/>
                <a:gd name="T46" fmla="*/ 543568 w 1018797"/>
                <a:gd name="T47" fmla="*/ 1432300 h 1432300"/>
                <a:gd name="T48" fmla="*/ 446519 w 1018797"/>
                <a:gd name="T49" fmla="*/ 1350991 h 1432300"/>
                <a:gd name="T50" fmla="*/ 385104 w 1018797"/>
                <a:gd name="T51" fmla="*/ 1299535 h 1432300"/>
                <a:gd name="T52" fmla="*/ 210363 w 1018797"/>
                <a:gd name="T53" fmla="*/ 1169497 h 1432300"/>
                <a:gd name="T54" fmla="*/ 167757 w 1018797"/>
                <a:gd name="T55" fmla="*/ 1127776 h 1432300"/>
                <a:gd name="T56" fmla="*/ 143792 w 1018797"/>
                <a:gd name="T57" fmla="*/ 1131679 h 1432300"/>
                <a:gd name="T58" fmla="*/ 164139 w 1018797"/>
                <a:gd name="T59" fmla="*/ 1119453 h 1432300"/>
                <a:gd name="T60" fmla="*/ 146000 w 1018797"/>
                <a:gd name="T61" fmla="*/ 1136190 h 1432300"/>
                <a:gd name="T62" fmla="*/ 148234 w 1018797"/>
                <a:gd name="T63" fmla="*/ 1089340 h 1432300"/>
                <a:gd name="T64" fmla="*/ 113498 w 1018797"/>
                <a:gd name="T65" fmla="*/ 1081908 h 1432300"/>
                <a:gd name="T66" fmla="*/ 86768 w 1018797"/>
                <a:gd name="T67" fmla="*/ 1045005 h 1432300"/>
                <a:gd name="T68" fmla="*/ 20593 w 1018797"/>
                <a:gd name="T69" fmla="*/ 953663 h 1432300"/>
                <a:gd name="T70" fmla="*/ 0 w 1018797"/>
                <a:gd name="T71" fmla="*/ 791990 h 1432300"/>
                <a:gd name="T72" fmla="*/ 43 w 1018797"/>
                <a:gd name="T73" fmla="*/ 675444 h 1432300"/>
                <a:gd name="T74" fmla="*/ 137 w 1018797"/>
                <a:gd name="T75" fmla="*/ 413810 h 1432300"/>
                <a:gd name="T76" fmla="*/ 133107 w 1018797"/>
                <a:gd name="T77" fmla="*/ 243800 h 1432300"/>
                <a:gd name="T78" fmla="*/ 106320 w 1018797"/>
                <a:gd name="T79" fmla="*/ 187561 h 1432300"/>
                <a:gd name="T80" fmla="*/ 160683 w 1018797"/>
                <a:gd name="T81" fmla="*/ 165122 h 1432300"/>
                <a:gd name="T82" fmla="*/ 138418 w 1018797"/>
                <a:gd name="T83" fmla="*/ 127333 h 1432300"/>
                <a:gd name="T84" fmla="*/ 193372 w 1018797"/>
                <a:gd name="T85" fmla="*/ 101766 h 1432300"/>
                <a:gd name="T86" fmla="*/ 258487 w 1018797"/>
                <a:gd name="T87" fmla="*/ 71466 h 1432300"/>
                <a:gd name="T88" fmla="*/ 456280 w 1018797"/>
                <a:gd name="T89" fmla="*/ 7730 h 1432300"/>
                <a:gd name="T90" fmla="*/ 549494 w 1018797"/>
                <a:gd name="T91" fmla="*/ 966 h 1432300"/>
                <a:gd name="T92" fmla="*/ 0 w 1018797"/>
                <a:gd name="T93" fmla="*/ 0 h 1432300"/>
                <a:gd name="T94" fmla="*/ 1018797 w 1018797"/>
                <a:gd name="T95" fmla="*/ 1432300 h 143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1018797" h="1432300">
                  <a:moveTo>
                    <a:pt x="549494" y="966"/>
                  </a:moveTo>
                  <a:cubicBezTo>
                    <a:pt x="562810" y="0"/>
                    <a:pt x="573991" y="196"/>
                    <a:pt x="582347" y="1819"/>
                  </a:cubicBezTo>
                  <a:cubicBezTo>
                    <a:pt x="705428" y="25719"/>
                    <a:pt x="735981" y="32207"/>
                    <a:pt x="825571" y="91764"/>
                  </a:cubicBezTo>
                  <a:cubicBezTo>
                    <a:pt x="873970" y="123941"/>
                    <a:pt x="978542" y="201424"/>
                    <a:pt x="985256" y="264011"/>
                  </a:cubicBezTo>
                  <a:cubicBezTo>
                    <a:pt x="1006882" y="326079"/>
                    <a:pt x="958990" y="432861"/>
                    <a:pt x="938186" y="491595"/>
                  </a:cubicBezTo>
                  <a:cubicBezTo>
                    <a:pt x="868270" y="688962"/>
                    <a:pt x="872695" y="780934"/>
                    <a:pt x="924301" y="983985"/>
                  </a:cubicBezTo>
                  <a:cubicBezTo>
                    <a:pt x="984100" y="1219302"/>
                    <a:pt x="1002385" y="1089912"/>
                    <a:pt x="1018797" y="1180678"/>
                  </a:cubicBezTo>
                  <a:cubicBezTo>
                    <a:pt x="1014931" y="1261755"/>
                    <a:pt x="924189" y="1330082"/>
                    <a:pt x="860574" y="1360757"/>
                  </a:cubicBezTo>
                  <a:cubicBezTo>
                    <a:pt x="756252" y="1411064"/>
                    <a:pt x="543568" y="1432300"/>
                    <a:pt x="446519" y="1350991"/>
                  </a:cubicBezTo>
                  <a:cubicBezTo>
                    <a:pt x="385104" y="1299535"/>
                    <a:pt x="210363" y="1169497"/>
                    <a:pt x="167757" y="1127776"/>
                  </a:cubicBezTo>
                  <a:cubicBezTo>
                    <a:pt x="143792" y="1131679"/>
                    <a:pt x="164139" y="1119453"/>
                    <a:pt x="146000" y="1136190"/>
                  </a:cubicBezTo>
                  <a:cubicBezTo>
                    <a:pt x="148234" y="1089340"/>
                    <a:pt x="113498" y="1081908"/>
                    <a:pt x="86768" y="1045005"/>
                  </a:cubicBezTo>
                  <a:cubicBezTo>
                    <a:pt x="20593" y="953663"/>
                    <a:pt x="0" y="791990"/>
                    <a:pt x="43" y="675444"/>
                  </a:cubicBezTo>
                  <a:cubicBezTo>
                    <a:pt x="137" y="413810"/>
                    <a:pt x="133107" y="243800"/>
                    <a:pt x="106320" y="187561"/>
                  </a:cubicBezTo>
                  <a:cubicBezTo>
                    <a:pt x="160683" y="165122"/>
                    <a:pt x="138418" y="127333"/>
                    <a:pt x="193372" y="101766"/>
                  </a:cubicBezTo>
                  <a:cubicBezTo>
                    <a:pt x="258487" y="71466"/>
                    <a:pt x="456280" y="7730"/>
                    <a:pt x="549494" y="966"/>
                  </a:cubicBez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Shape 13"/>
            <p:cNvSpPr>
              <a:spLocks/>
            </p:cNvSpPr>
            <p:nvPr/>
          </p:nvSpPr>
          <p:spPr bwMode="auto">
            <a:xfrm>
              <a:off x="110126325" y="106624791"/>
              <a:ext cx="933229" cy="1216132"/>
            </a:xfrm>
            <a:custGeom>
              <a:avLst/>
              <a:gdLst>
                <a:gd name="T0" fmla="*/ 591470 w 1054703"/>
                <a:gd name="T1" fmla="*/ 1312 h 1430001"/>
                <a:gd name="T2" fmla="*/ 638132 w 1054703"/>
                <a:gd name="T3" fmla="*/ 0 h 1430001"/>
                <a:gd name="T4" fmla="*/ 688505 w 1054703"/>
                <a:gd name="T5" fmla="*/ 7736 h 1430001"/>
                <a:gd name="T6" fmla="*/ 750377 w 1054703"/>
                <a:gd name="T7" fmla="*/ 30145 h 1430001"/>
                <a:gd name="T8" fmla="*/ 845845 w 1054703"/>
                <a:gd name="T9" fmla="*/ 64729 h 1430001"/>
                <a:gd name="T10" fmla="*/ 982342 w 1054703"/>
                <a:gd name="T11" fmla="*/ 157516 h 1430001"/>
                <a:gd name="T12" fmla="*/ 1012789 w 1054703"/>
                <a:gd name="T13" fmla="*/ 246148 h 1430001"/>
                <a:gd name="T14" fmla="*/ 1039576 w 1054703"/>
                <a:gd name="T15" fmla="*/ 302387 h 1430001"/>
                <a:gd name="T16" fmla="*/ 906606 w 1054703"/>
                <a:gd name="T17" fmla="*/ 472397 h 1430001"/>
                <a:gd name="T18" fmla="*/ 906512 w 1054703"/>
                <a:gd name="T19" fmla="*/ 734031 h 1430001"/>
                <a:gd name="T20" fmla="*/ 906469 w 1054703"/>
                <a:gd name="T21" fmla="*/ 850578 h 1430001"/>
                <a:gd name="T22" fmla="*/ 927062 w 1054703"/>
                <a:gd name="T23" fmla="*/ 1012250 h 1430001"/>
                <a:gd name="T24" fmla="*/ 993237 w 1054703"/>
                <a:gd name="T25" fmla="*/ 1103592 h 1430001"/>
                <a:gd name="T26" fmla="*/ 1019966 w 1054703"/>
                <a:gd name="T27" fmla="*/ 1140496 h 1430001"/>
                <a:gd name="T28" fmla="*/ 1054703 w 1054703"/>
                <a:gd name="T29" fmla="*/ 1147927 h 1430001"/>
                <a:gd name="T30" fmla="*/ 1052468 w 1054703"/>
                <a:gd name="T31" fmla="*/ 1194777 h 1430001"/>
                <a:gd name="T32" fmla="*/ 1043882 w 1054703"/>
                <a:gd name="T33" fmla="*/ 1297747 h 1430001"/>
                <a:gd name="T34" fmla="*/ 884189 w 1054703"/>
                <a:gd name="T35" fmla="*/ 1380940 h 1430001"/>
                <a:gd name="T36" fmla="*/ 772617 w 1054703"/>
                <a:gd name="T37" fmla="*/ 1400354 h 1430001"/>
                <a:gd name="T38" fmla="*/ 602245 w 1054703"/>
                <a:gd name="T39" fmla="*/ 1430001 h 1430001"/>
                <a:gd name="T40" fmla="*/ 511732 w 1054703"/>
                <a:gd name="T41" fmla="*/ 1367599 h 1430001"/>
                <a:gd name="T42" fmla="*/ 410944 w 1054703"/>
                <a:gd name="T43" fmla="*/ 1293950 h 1430001"/>
                <a:gd name="T44" fmla="*/ 337129 w 1054703"/>
                <a:gd name="T45" fmla="*/ 1240004 h 1430001"/>
                <a:gd name="T46" fmla="*/ 216562 w 1054703"/>
                <a:gd name="T47" fmla="*/ 1132460 h 1430001"/>
                <a:gd name="T48" fmla="*/ 145652 w 1054703"/>
                <a:gd name="T49" fmla="*/ 1071009 h 1430001"/>
                <a:gd name="T50" fmla="*/ 89025 w 1054703"/>
                <a:gd name="T51" fmla="*/ 1021930 h 1430001"/>
                <a:gd name="T52" fmla="*/ 92578 w 1054703"/>
                <a:gd name="T53" fmla="*/ 988179 h 1430001"/>
                <a:gd name="T54" fmla="*/ 68443 w 1054703"/>
                <a:gd name="T55" fmla="*/ 903792 h 1430001"/>
                <a:gd name="T56" fmla="*/ 0 w 1054703"/>
                <a:gd name="T57" fmla="*/ 664525 h 1430001"/>
                <a:gd name="T58" fmla="*/ 37135 w 1054703"/>
                <a:gd name="T59" fmla="*/ 546852 h 1430001"/>
                <a:gd name="T60" fmla="*/ 117198 w 1054703"/>
                <a:gd name="T61" fmla="*/ 301934 h 1430001"/>
                <a:gd name="T62" fmla="*/ 168408 w 1054703"/>
                <a:gd name="T63" fmla="*/ 145290 h 1430001"/>
                <a:gd name="T64" fmla="*/ 193864 w 1054703"/>
                <a:gd name="T65" fmla="*/ 102299 h 1430001"/>
                <a:gd name="T66" fmla="*/ 353002 w 1054703"/>
                <a:gd name="T67" fmla="*/ 57224 h 1430001"/>
                <a:gd name="T68" fmla="*/ 446233 w 1054703"/>
                <a:gd name="T69" fmla="*/ 30816 h 1430001"/>
                <a:gd name="T70" fmla="*/ 513700 w 1054703"/>
                <a:gd name="T71" fmla="*/ 3498 h 1430001"/>
                <a:gd name="T72" fmla="*/ 591470 w 1054703"/>
                <a:gd name="T73" fmla="*/ 1312 h 1430001"/>
                <a:gd name="T74" fmla="*/ 0 w 1054703"/>
                <a:gd name="T75" fmla="*/ 0 h 1430001"/>
                <a:gd name="T76" fmla="*/ 1054703 w 1054703"/>
                <a:gd name="T77" fmla="*/ 1430001 h 1430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1054703" h="1430001">
                  <a:moveTo>
                    <a:pt x="591470" y="1312"/>
                  </a:moveTo>
                  <a:cubicBezTo>
                    <a:pt x="638132" y="0"/>
                    <a:pt x="688505" y="7736"/>
                    <a:pt x="750377" y="30145"/>
                  </a:cubicBezTo>
                  <a:cubicBezTo>
                    <a:pt x="845845" y="64729"/>
                    <a:pt x="982342" y="157516"/>
                    <a:pt x="1012789" y="246148"/>
                  </a:cubicBezTo>
                  <a:cubicBezTo>
                    <a:pt x="1039576" y="302387"/>
                    <a:pt x="906606" y="472397"/>
                    <a:pt x="906512" y="734031"/>
                  </a:cubicBezTo>
                  <a:cubicBezTo>
                    <a:pt x="906469" y="850578"/>
                    <a:pt x="927062" y="1012250"/>
                    <a:pt x="993237" y="1103592"/>
                  </a:cubicBezTo>
                  <a:cubicBezTo>
                    <a:pt x="1019966" y="1140496"/>
                    <a:pt x="1054703" y="1147927"/>
                    <a:pt x="1052468" y="1194777"/>
                  </a:cubicBezTo>
                  <a:cubicBezTo>
                    <a:pt x="1043882" y="1297747"/>
                    <a:pt x="884189" y="1380940"/>
                    <a:pt x="772617" y="1400354"/>
                  </a:cubicBezTo>
                  <a:cubicBezTo>
                    <a:pt x="602245" y="1430001"/>
                    <a:pt x="511732" y="1367599"/>
                    <a:pt x="410944" y="1293950"/>
                  </a:cubicBezTo>
                  <a:cubicBezTo>
                    <a:pt x="337129" y="1240004"/>
                    <a:pt x="216562" y="1132460"/>
                    <a:pt x="145652" y="1071009"/>
                  </a:cubicBezTo>
                  <a:cubicBezTo>
                    <a:pt x="89025" y="1021930"/>
                    <a:pt x="92578" y="988179"/>
                    <a:pt x="68443" y="903792"/>
                  </a:cubicBezTo>
                  <a:cubicBezTo>
                    <a:pt x="0" y="664525"/>
                    <a:pt x="37135" y="546852"/>
                    <a:pt x="117198" y="301934"/>
                  </a:cubicBezTo>
                  <a:cubicBezTo>
                    <a:pt x="168408" y="145290"/>
                    <a:pt x="193864" y="102299"/>
                    <a:pt x="353002" y="57224"/>
                  </a:cubicBezTo>
                  <a:cubicBezTo>
                    <a:pt x="446233" y="30816"/>
                    <a:pt x="513700" y="3498"/>
                    <a:pt x="591470" y="1312"/>
                  </a:cubicBez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Shape 38"/>
            <p:cNvSpPr>
              <a:spLocks/>
            </p:cNvSpPr>
            <p:nvPr/>
          </p:nvSpPr>
          <p:spPr bwMode="auto">
            <a:xfrm>
              <a:off x="108723164" y="107180725"/>
              <a:ext cx="1494564" cy="1025378"/>
            </a:xfrm>
            <a:custGeom>
              <a:avLst/>
              <a:gdLst>
                <a:gd name="T0" fmla="*/ 0 w 1689081"/>
                <a:gd name="T1" fmla="*/ 0 h 1205744"/>
                <a:gd name="T2" fmla="*/ 29769 w 1689081"/>
                <a:gd name="T3" fmla="*/ 16928 h 1205744"/>
                <a:gd name="T4" fmla="*/ 114883 w 1689081"/>
                <a:gd name="T5" fmla="*/ 147445 h 1205744"/>
                <a:gd name="T6" fmla="*/ 144245 w 1689081"/>
                <a:gd name="T7" fmla="*/ 185148 h 1205744"/>
                <a:gd name="T8" fmla="*/ 187942 w 1689081"/>
                <a:gd name="T9" fmla="*/ 241229 h 1205744"/>
                <a:gd name="T10" fmla="*/ 223636 w 1689081"/>
                <a:gd name="T11" fmla="*/ 343494 h 1205744"/>
                <a:gd name="T12" fmla="*/ 266404 w 1689081"/>
                <a:gd name="T13" fmla="*/ 388335 h 1205744"/>
                <a:gd name="T14" fmla="*/ 320746 w 1689081"/>
                <a:gd name="T15" fmla="*/ 445330 h 1205744"/>
                <a:gd name="T16" fmla="*/ 393292 w 1689081"/>
                <a:gd name="T17" fmla="*/ 467115 h 1205744"/>
                <a:gd name="T18" fmla="*/ 448827 w 1689081"/>
                <a:gd name="T19" fmla="*/ 531429 h 1205744"/>
                <a:gd name="T20" fmla="*/ 484550 w 1689081"/>
                <a:gd name="T21" fmla="*/ 572796 h 1205744"/>
                <a:gd name="T22" fmla="*/ 482620 w 1689081"/>
                <a:gd name="T23" fmla="*/ 574912 h 1205744"/>
                <a:gd name="T24" fmla="*/ 531544 w 1689081"/>
                <a:gd name="T25" fmla="*/ 611457 h 1205744"/>
                <a:gd name="T26" fmla="*/ 565135 w 1689081"/>
                <a:gd name="T27" fmla="*/ 636552 h 1205744"/>
                <a:gd name="T28" fmla="*/ 595808 w 1689081"/>
                <a:gd name="T29" fmla="*/ 652723 h 1205744"/>
                <a:gd name="T30" fmla="*/ 626652 w 1689081"/>
                <a:gd name="T31" fmla="*/ 679028 h 1205744"/>
                <a:gd name="T32" fmla="*/ 695719 w 1689081"/>
                <a:gd name="T33" fmla="*/ 737917 h 1205744"/>
                <a:gd name="T34" fmla="*/ 711367 w 1689081"/>
                <a:gd name="T35" fmla="*/ 777985 h 1205744"/>
                <a:gd name="T36" fmla="*/ 834139 w 1689081"/>
                <a:gd name="T37" fmla="*/ 804121 h 1205744"/>
                <a:gd name="T38" fmla="*/ 958428 w 1689081"/>
                <a:gd name="T39" fmla="*/ 830577 h 1205744"/>
                <a:gd name="T40" fmla="*/ 996480 w 1689081"/>
                <a:gd name="T41" fmla="*/ 812585 h 1205744"/>
                <a:gd name="T42" fmla="*/ 1070774 w 1689081"/>
                <a:gd name="T43" fmla="*/ 893311 h 1205744"/>
                <a:gd name="T44" fmla="*/ 1122653 w 1689081"/>
                <a:gd name="T45" fmla="*/ 949687 h 1205744"/>
                <a:gd name="T46" fmla="*/ 1162768 w 1689081"/>
                <a:gd name="T47" fmla="*/ 1010955 h 1205744"/>
                <a:gd name="T48" fmla="*/ 1247160 w 1689081"/>
                <a:gd name="T49" fmla="*/ 1041974 h 1205744"/>
                <a:gd name="T50" fmla="*/ 1310019 w 1689081"/>
                <a:gd name="T51" fmla="*/ 1065082 h 1205744"/>
                <a:gd name="T52" fmla="*/ 1436238 w 1689081"/>
                <a:gd name="T53" fmla="*/ 1103062 h 1205744"/>
                <a:gd name="T54" fmla="*/ 1506207 w 1689081"/>
                <a:gd name="T55" fmla="*/ 1108963 h 1205744"/>
                <a:gd name="T56" fmla="*/ 1520781 w 1689081"/>
                <a:gd name="T57" fmla="*/ 1121959 h 1205744"/>
                <a:gd name="T58" fmla="*/ 1648477 w 1689081"/>
                <a:gd name="T59" fmla="*/ 1171170 h 1205744"/>
                <a:gd name="T60" fmla="*/ 1689081 w 1689081"/>
                <a:gd name="T61" fmla="*/ 1205744 h 1205744"/>
                <a:gd name="T62" fmla="*/ 1640092 w 1689081"/>
                <a:gd name="T63" fmla="*/ 1202810 h 1205744"/>
                <a:gd name="T64" fmla="*/ 1443571 w 1689081"/>
                <a:gd name="T65" fmla="*/ 1164841 h 1205744"/>
                <a:gd name="T66" fmla="*/ 1398834 w 1689081"/>
                <a:gd name="T67" fmla="*/ 1149257 h 1205744"/>
                <a:gd name="T68" fmla="*/ 1303359 w 1689081"/>
                <a:gd name="T69" fmla="*/ 1116011 h 1205744"/>
                <a:gd name="T70" fmla="*/ 1204467 w 1689081"/>
                <a:gd name="T71" fmla="*/ 1123901 h 1205744"/>
                <a:gd name="T72" fmla="*/ 1094922 w 1689081"/>
                <a:gd name="T73" fmla="*/ 1113825 h 1205744"/>
                <a:gd name="T74" fmla="*/ 899316 w 1689081"/>
                <a:gd name="T75" fmla="*/ 1095825 h 1205744"/>
                <a:gd name="T76" fmla="*/ 860616 w 1689081"/>
                <a:gd name="T77" fmla="*/ 1028462 h 1205744"/>
                <a:gd name="T78" fmla="*/ 717948 w 1689081"/>
                <a:gd name="T79" fmla="*/ 973235 h 1205744"/>
                <a:gd name="T80" fmla="*/ 666421 w 1689081"/>
                <a:gd name="T81" fmla="*/ 953291 h 1205744"/>
                <a:gd name="T82" fmla="*/ 614618 w 1689081"/>
                <a:gd name="T83" fmla="*/ 963338 h 1205744"/>
                <a:gd name="T84" fmla="*/ 579557 w 1689081"/>
                <a:gd name="T85" fmla="*/ 938635 h 1205744"/>
                <a:gd name="T86" fmla="*/ 592593 w 1689081"/>
                <a:gd name="T87" fmla="*/ 929552 h 1205744"/>
                <a:gd name="T88" fmla="*/ 591336 w 1689081"/>
                <a:gd name="T89" fmla="*/ 941825 h 1205744"/>
                <a:gd name="T90" fmla="*/ 583654 w 1689081"/>
                <a:gd name="T91" fmla="*/ 928318 h 1205744"/>
                <a:gd name="T92" fmla="*/ 578250 w 1689081"/>
                <a:gd name="T93" fmla="*/ 918799 h 1205744"/>
                <a:gd name="T94" fmla="*/ 573225 w 1689081"/>
                <a:gd name="T95" fmla="*/ 919627 h 1205744"/>
                <a:gd name="T96" fmla="*/ 565892 w 1689081"/>
                <a:gd name="T97" fmla="*/ 915138 h 1205744"/>
                <a:gd name="T98" fmla="*/ 313420 w 1689081"/>
                <a:gd name="T99" fmla="*/ 741852 h 1205744"/>
                <a:gd name="T100" fmla="*/ 334869 w 1689081"/>
                <a:gd name="T101" fmla="*/ 750993 h 1205744"/>
                <a:gd name="T102" fmla="*/ 220255 w 1689081"/>
                <a:gd name="T103" fmla="*/ 515970 h 1205744"/>
                <a:gd name="T104" fmla="*/ 158907 w 1689081"/>
                <a:gd name="T105" fmla="*/ 390168 h 1205744"/>
                <a:gd name="T106" fmla="*/ 21694 w 1689081"/>
                <a:gd name="T107" fmla="*/ 140533 h 1205744"/>
                <a:gd name="T108" fmla="*/ 0 w 1689081"/>
                <a:gd name="T109" fmla="*/ 0 h 1205744"/>
                <a:gd name="T110" fmla="*/ 0 w 1689081"/>
                <a:gd name="T111" fmla="*/ 0 h 1205744"/>
                <a:gd name="T112" fmla="*/ 1689081 w 1689081"/>
                <a:gd name="T113" fmla="*/ 1205744 h 1205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689081" h="1205744">
                  <a:moveTo>
                    <a:pt x="0" y="0"/>
                  </a:moveTo>
                  <a:cubicBezTo>
                    <a:pt x="29769" y="16928"/>
                    <a:pt x="114883" y="147445"/>
                    <a:pt x="144245" y="185148"/>
                  </a:cubicBezTo>
                  <a:cubicBezTo>
                    <a:pt x="187942" y="241229"/>
                    <a:pt x="223636" y="343494"/>
                    <a:pt x="266404" y="388335"/>
                  </a:cubicBezTo>
                  <a:cubicBezTo>
                    <a:pt x="320746" y="445330"/>
                    <a:pt x="393292" y="467115"/>
                    <a:pt x="448827" y="531429"/>
                  </a:cubicBezTo>
                  <a:cubicBezTo>
                    <a:pt x="484550" y="572796"/>
                    <a:pt x="482620" y="574912"/>
                    <a:pt x="531544" y="611457"/>
                  </a:cubicBezTo>
                  <a:cubicBezTo>
                    <a:pt x="565135" y="636552"/>
                    <a:pt x="595808" y="652723"/>
                    <a:pt x="626652" y="679028"/>
                  </a:cubicBezTo>
                  <a:cubicBezTo>
                    <a:pt x="695719" y="737917"/>
                    <a:pt x="711367" y="777985"/>
                    <a:pt x="834139" y="804121"/>
                  </a:cubicBezTo>
                  <a:cubicBezTo>
                    <a:pt x="958428" y="830577"/>
                    <a:pt x="996480" y="812585"/>
                    <a:pt x="1070774" y="893311"/>
                  </a:cubicBezTo>
                  <a:cubicBezTo>
                    <a:pt x="1122653" y="949687"/>
                    <a:pt x="1162768" y="1010955"/>
                    <a:pt x="1247160" y="1041974"/>
                  </a:cubicBezTo>
                  <a:cubicBezTo>
                    <a:pt x="1310019" y="1065082"/>
                    <a:pt x="1436238" y="1103062"/>
                    <a:pt x="1506207" y="1108963"/>
                  </a:cubicBezTo>
                  <a:cubicBezTo>
                    <a:pt x="1520781" y="1121959"/>
                    <a:pt x="1648477" y="1171170"/>
                    <a:pt x="1689081" y="1205744"/>
                  </a:cubicBezTo>
                  <a:cubicBezTo>
                    <a:pt x="1640092" y="1202810"/>
                    <a:pt x="1443571" y="1164841"/>
                    <a:pt x="1398834" y="1149257"/>
                  </a:cubicBezTo>
                  <a:cubicBezTo>
                    <a:pt x="1303359" y="1116011"/>
                    <a:pt x="1204467" y="1123901"/>
                    <a:pt x="1094922" y="1113825"/>
                  </a:cubicBezTo>
                  <a:cubicBezTo>
                    <a:pt x="899316" y="1095825"/>
                    <a:pt x="860616" y="1028462"/>
                    <a:pt x="717948" y="973235"/>
                  </a:cubicBezTo>
                  <a:cubicBezTo>
                    <a:pt x="666421" y="953291"/>
                    <a:pt x="614618" y="963338"/>
                    <a:pt x="579557" y="938635"/>
                  </a:cubicBezTo>
                  <a:cubicBezTo>
                    <a:pt x="592593" y="929552"/>
                    <a:pt x="591336" y="941825"/>
                    <a:pt x="583654" y="928318"/>
                  </a:cubicBezTo>
                  <a:cubicBezTo>
                    <a:pt x="578250" y="918799"/>
                    <a:pt x="573225" y="919627"/>
                    <a:pt x="565892" y="915138"/>
                  </a:cubicBezTo>
                  <a:cubicBezTo>
                    <a:pt x="313420" y="741852"/>
                    <a:pt x="334869" y="750993"/>
                    <a:pt x="220255" y="515970"/>
                  </a:cubicBezTo>
                  <a:cubicBezTo>
                    <a:pt x="158907" y="390168"/>
                    <a:pt x="21694" y="140533"/>
                    <a:pt x="0" y="0"/>
                  </a:cubicBez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Shape 39"/>
            <p:cNvSpPr>
              <a:spLocks/>
            </p:cNvSpPr>
            <p:nvPr/>
          </p:nvSpPr>
          <p:spPr bwMode="auto">
            <a:xfrm>
              <a:off x="112564826" y="106373400"/>
              <a:ext cx="772810" cy="1464632"/>
            </a:xfrm>
            <a:custGeom>
              <a:avLst/>
              <a:gdLst>
                <a:gd name="T0" fmla="*/ 802177 w 873447"/>
                <a:gd name="T1" fmla="*/ 23738 h 1722247"/>
                <a:gd name="T2" fmla="*/ 820933 w 873447"/>
                <a:gd name="T3" fmla="*/ 23738 h 1722247"/>
                <a:gd name="T4" fmla="*/ 864143 w 873447"/>
                <a:gd name="T5" fmla="*/ 304802 h 1722247"/>
                <a:gd name="T6" fmla="*/ 724162 w 873447"/>
                <a:gd name="T7" fmla="*/ 809698 h 1722247"/>
                <a:gd name="T8" fmla="*/ 629337 w 873447"/>
                <a:gd name="T9" fmla="*/ 1032854 h 1722247"/>
                <a:gd name="T10" fmla="*/ 502422 w 873447"/>
                <a:gd name="T11" fmla="*/ 1231499 h 1722247"/>
                <a:gd name="T12" fmla="*/ 381974 w 873447"/>
                <a:gd name="T13" fmla="*/ 1428951 h 1722247"/>
                <a:gd name="T14" fmla="*/ 32731 w 873447"/>
                <a:gd name="T15" fmla="*/ 1721347 h 1722247"/>
                <a:gd name="T16" fmla="*/ 11454 w 873447"/>
                <a:gd name="T17" fmla="*/ 1714709 h 1722247"/>
                <a:gd name="T18" fmla="*/ 88271 w 873447"/>
                <a:gd name="T19" fmla="*/ 1521831 h 1722247"/>
                <a:gd name="T20" fmla="*/ 128715 w 873447"/>
                <a:gd name="T21" fmla="*/ 1468429 h 1722247"/>
                <a:gd name="T22" fmla="*/ 424262 w 873447"/>
                <a:gd name="T23" fmla="*/ 1020070 h 1722247"/>
                <a:gd name="T24" fmla="*/ 682963 w 873447"/>
                <a:gd name="T25" fmla="*/ 627944 h 1722247"/>
                <a:gd name="T26" fmla="*/ 729637 w 873447"/>
                <a:gd name="T27" fmla="*/ 585864 h 1722247"/>
                <a:gd name="T28" fmla="*/ 752979 w 873447"/>
                <a:gd name="T29" fmla="*/ 291182 h 1722247"/>
                <a:gd name="T30" fmla="*/ 802177 w 873447"/>
                <a:gd name="T31" fmla="*/ 23738 h 1722247"/>
                <a:gd name="T32" fmla="*/ 0 w 873447"/>
                <a:gd name="T33" fmla="*/ 0 h 1722247"/>
                <a:gd name="T34" fmla="*/ 873447 w 873447"/>
                <a:gd name="T35" fmla="*/ 1722247 h 172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873447" h="1722247">
                  <a:moveTo>
                    <a:pt x="802177" y="23738"/>
                  </a:moveTo>
                  <a:lnTo>
                    <a:pt x="820933" y="23738"/>
                  </a:lnTo>
                  <a:cubicBezTo>
                    <a:pt x="840012" y="142776"/>
                    <a:pt x="864143" y="0"/>
                    <a:pt x="864143" y="304802"/>
                  </a:cubicBezTo>
                  <a:cubicBezTo>
                    <a:pt x="864143" y="634013"/>
                    <a:pt x="873447" y="564584"/>
                    <a:pt x="724162" y="809698"/>
                  </a:cubicBezTo>
                  <a:cubicBezTo>
                    <a:pt x="681437" y="879847"/>
                    <a:pt x="668927" y="965138"/>
                    <a:pt x="629337" y="1032854"/>
                  </a:cubicBezTo>
                  <a:cubicBezTo>
                    <a:pt x="586217" y="1106589"/>
                    <a:pt x="542332" y="1153072"/>
                    <a:pt x="502422" y="1231499"/>
                  </a:cubicBezTo>
                  <a:cubicBezTo>
                    <a:pt x="459004" y="1316803"/>
                    <a:pt x="443930" y="1371387"/>
                    <a:pt x="381974" y="1428951"/>
                  </a:cubicBezTo>
                  <a:cubicBezTo>
                    <a:pt x="297306" y="1507611"/>
                    <a:pt x="133089" y="1721455"/>
                    <a:pt x="32731" y="1721347"/>
                  </a:cubicBezTo>
                  <a:cubicBezTo>
                    <a:pt x="0" y="1720148"/>
                    <a:pt x="23223" y="1722247"/>
                    <a:pt x="11454" y="1714709"/>
                  </a:cubicBezTo>
                  <a:cubicBezTo>
                    <a:pt x="65869" y="1662458"/>
                    <a:pt x="80183" y="1588871"/>
                    <a:pt x="88271" y="1521831"/>
                  </a:cubicBezTo>
                  <a:cubicBezTo>
                    <a:pt x="95033" y="1465805"/>
                    <a:pt x="107507" y="1486479"/>
                    <a:pt x="128715" y="1468429"/>
                  </a:cubicBezTo>
                  <a:cubicBezTo>
                    <a:pt x="190926" y="1399644"/>
                    <a:pt x="308970" y="1103951"/>
                    <a:pt x="424262" y="1020070"/>
                  </a:cubicBezTo>
                  <a:cubicBezTo>
                    <a:pt x="551883" y="927223"/>
                    <a:pt x="589327" y="737460"/>
                    <a:pt x="682963" y="627944"/>
                  </a:cubicBezTo>
                  <a:cubicBezTo>
                    <a:pt x="700959" y="606899"/>
                    <a:pt x="710078" y="606701"/>
                    <a:pt x="729637" y="585864"/>
                  </a:cubicBezTo>
                  <a:cubicBezTo>
                    <a:pt x="735577" y="497970"/>
                    <a:pt x="713613" y="358926"/>
                    <a:pt x="752979" y="291182"/>
                  </a:cubicBezTo>
                  <a:cubicBezTo>
                    <a:pt x="810540" y="192129"/>
                    <a:pt x="801805" y="307231"/>
                    <a:pt x="802177" y="23738"/>
                  </a:cubicBez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" name="Shape 40"/>
            <p:cNvSpPr>
              <a:spLocks/>
            </p:cNvSpPr>
            <p:nvPr/>
          </p:nvSpPr>
          <p:spPr bwMode="auto">
            <a:xfrm>
              <a:off x="109517651" y="107296301"/>
              <a:ext cx="1097455" cy="909803"/>
            </a:xfrm>
            <a:custGeom>
              <a:avLst/>
              <a:gdLst>
                <a:gd name="T0" fmla="*/ 0 w 1240366"/>
                <a:gd name="T1" fmla="*/ 0 h 1069895"/>
                <a:gd name="T2" fmla="*/ 237395 w 1240366"/>
                <a:gd name="T3" fmla="*/ 345270 h 1069895"/>
                <a:gd name="T4" fmla="*/ 386744 w 1240366"/>
                <a:gd name="T5" fmla="*/ 484402 h 1069895"/>
                <a:gd name="T6" fmla="*/ 532825 w 1240366"/>
                <a:gd name="T7" fmla="*/ 619251 h 1069895"/>
                <a:gd name="T8" fmla="*/ 693280 w 1240366"/>
                <a:gd name="T9" fmla="*/ 747206 h 1069895"/>
                <a:gd name="T10" fmla="*/ 891165 w 1240366"/>
                <a:gd name="T11" fmla="*/ 830776 h 1069895"/>
                <a:gd name="T12" fmla="*/ 1089958 w 1240366"/>
                <a:gd name="T13" fmla="*/ 920218 h 1069895"/>
                <a:gd name="T14" fmla="*/ 1235955 w 1240366"/>
                <a:gd name="T15" fmla="*/ 1050484 h 1069895"/>
                <a:gd name="T16" fmla="*/ 1240366 w 1240366"/>
                <a:gd name="T17" fmla="*/ 1054711 h 1069895"/>
                <a:gd name="T18" fmla="*/ 791219 w 1240366"/>
                <a:gd name="T19" fmla="*/ 1069895 h 1069895"/>
                <a:gd name="T20" fmla="*/ 608345 w 1240366"/>
                <a:gd name="T21" fmla="*/ 973114 h 1069895"/>
                <a:gd name="T22" fmla="*/ 590534 w 1240366"/>
                <a:gd name="T23" fmla="*/ 938985 h 1069895"/>
                <a:gd name="T24" fmla="*/ 391709 w 1240366"/>
                <a:gd name="T25" fmla="*/ 790018 h 1069895"/>
                <a:gd name="T26" fmla="*/ 239706 w 1240366"/>
                <a:gd name="T27" fmla="*/ 549976 h 1069895"/>
                <a:gd name="T28" fmla="*/ 116661 w 1240366"/>
                <a:gd name="T29" fmla="*/ 280974 h 1069895"/>
                <a:gd name="T30" fmla="*/ 0 w 1240366"/>
                <a:gd name="T31" fmla="*/ 0 h 1069895"/>
                <a:gd name="T32" fmla="*/ 0 w 1240366"/>
                <a:gd name="T33" fmla="*/ 0 h 1069895"/>
                <a:gd name="T34" fmla="*/ 1240366 w 1240366"/>
                <a:gd name="T35" fmla="*/ 1069895 h 1069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1240366" h="1069895">
                  <a:moveTo>
                    <a:pt x="0" y="0"/>
                  </a:moveTo>
                  <a:cubicBezTo>
                    <a:pt x="57945" y="33120"/>
                    <a:pt x="198258" y="261940"/>
                    <a:pt x="237395" y="345270"/>
                  </a:cubicBezTo>
                  <a:cubicBezTo>
                    <a:pt x="273653" y="422446"/>
                    <a:pt x="318222" y="440062"/>
                    <a:pt x="386744" y="484402"/>
                  </a:cubicBezTo>
                  <a:cubicBezTo>
                    <a:pt x="449589" y="525071"/>
                    <a:pt x="476352" y="578827"/>
                    <a:pt x="532825" y="619251"/>
                  </a:cubicBezTo>
                  <a:cubicBezTo>
                    <a:pt x="599148" y="666721"/>
                    <a:pt x="638398" y="694045"/>
                    <a:pt x="693280" y="747206"/>
                  </a:cubicBezTo>
                  <a:cubicBezTo>
                    <a:pt x="736405" y="788988"/>
                    <a:pt x="810767" y="818456"/>
                    <a:pt x="891165" y="830776"/>
                  </a:cubicBezTo>
                  <a:cubicBezTo>
                    <a:pt x="1027929" y="851724"/>
                    <a:pt x="1020100" y="835719"/>
                    <a:pt x="1089958" y="920218"/>
                  </a:cubicBezTo>
                  <a:cubicBezTo>
                    <a:pt x="1127505" y="965632"/>
                    <a:pt x="1235087" y="1052089"/>
                    <a:pt x="1235955" y="1050484"/>
                  </a:cubicBezTo>
                  <a:cubicBezTo>
                    <a:pt x="1236701" y="1049105"/>
                    <a:pt x="1238940" y="1053253"/>
                    <a:pt x="1240366" y="1054711"/>
                  </a:cubicBezTo>
                  <a:lnTo>
                    <a:pt x="791219" y="1069895"/>
                  </a:lnTo>
                  <a:cubicBezTo>
                    <a:pt x="750615" y="1035321"/>
                    <a:pt x="622919" y="986110"/>
                    <a:pt x="608345" y="973114"/>
                  </a:cubicBezTo>
                  <a:cubicBezTo>
                    <a:pt x="607434" y="947167"/>
                    <a:pt x="612911" y="958093"/>
                    <a:pt x="590534" y="938985"/>
                  </a:cubicBezTo>
                  <a:lnTo>
                    <a:pt x="391709" y="790018"/>
                  </a:lnTo>
                  <a:cubicBezTo>
                    <a:pt x="301795" y="722995"/>
                    <a:pt x="292104" y="659520"/>
                    <a:pt x="239706" y="549976"/>
                  </a:cubicBezTo>
                  <a:cubicBezTo>
                    <a:pt x="168750" y="401649"/>
                    <a:pt x="180432" y="461596"/>
                    <a:pt x="116661" y="280974"/>
                  </a:cubicBezTo>
                  <a:cubicBezTo>
                    <a:pt x="84740" y="190544"/>
                    <a:pt x="15398" y="90101"/>
                    <a:pt x="0" y="0"/>
                  </a:cubicBez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" name="Shape 42"/>
            <p:cNvSpPr>
              <a:spLocks/>
            </p:cNvSpPr>
            <p:nvPr/>
          </p:nvSpPr>
          <p:spPr bwMode="auto">
            <a:xfrm>
              <a:off x="109223889" y="107958966"/>
              <a:ext cx="23625" cy="22706"/>
            </a:xfrm>
            <a:custGeom>
              <a:avLst/>
              <a:gdLst>
                <a:gd name="T0" fmla="*/ 0 w 26701"/>
                <a:gd name="T1" fmla="*/ 0 h 26688"/>
                <a:gd name="T2" fmla="*/ 17762 w 26701"/>
                <a:gd name="T3" fmla="*/ 13180 h 26688"/>
                <a:gd name="T4" fmla="*/ 13665 w 26701"/>
                <a:gd name="T5" fmla="*/ 23497 h 26688"/>
                <a:gd name="T6" fmla="*/ 2113 w 26701"/>
                <a:gd name="T7" fmla="*/ 16739 h 26688"/>
                <a:gd name="T8" fmla="*/ 0 w 26701"/>
                <a:gd name="T9" fmla="*/ 0 h 26688"/>
                <a:gd name="T10" fmla="*/ 0 w 26701"/>
                <a:gd name="T11" fmla="*/ 0 h 26688"/>
                <a:gd name="T12" fmla="*/ 26701 w 26701"/>
                <a:gd name="T13" fmla="*/ 26688 h 26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6701" h="26688">
                  <a:moveTo>
                    <a:pt x="0" y="0"/>
                  </a:moveTo>
                  <a:cubicBezTo>
                    <a:pt x="7333" y="4489"/>
                    <a:pt x="12358" y="3661"/>
                    <a:pt x="17762" y="13180"/>
                  </a:cubicBezTo>
                  <a:cubicBezTo>
                    <a:pt x="25444" y="26688"/>
                    <a:pt x="26701" y="14414"/>
                    <a:pt x="13665" y="23497"/>
                  </a:cubicBezTo>
                  <a:lnTo>
                    <a:pt x="2113" y="16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BF0C-1A25-4629-AC0E-75220F359B37}" type="slidenum">
              <a:rPr lang="en-ZA" smtClean="0"/>
              <a:t>‹#›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" b="14023"/>
          <a:stretch/>
        </p:blipFill>
        <p:spPr>
          <a:xfrm>
            <a:off x="-226113" y="188641"/>
            <a:ext cx="12442793" cy="66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8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54547"/>
            <a:ext cx="12039600" cy="3548905"/>
          </a:xfrm>
        </p:spPr>
        <p:txBody>
          <a:bodyPr/>
          <a:lstStyle/>
          <a:p>
            <a:r>
              <a:rPr lang="en-GB" sz="44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Presentation on the Alternative of Application(AOA) System</a:t>
            </a:r>
            <a:br>
              <a:rPr lang="en-GB" sz="44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GB" sz="44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Tshwane North TVET College</a:t>
            </a:r>
            <a:br>
              <a:rPr lang="en-GB" sz="44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en-GB" sz="44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GB" sz="44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2025 AdaptIT User Group Conference</a:t>
            </a:r>
            <a:br>
              <a:rPr lang="en-GB" sz="4400" dirty="0"/>
            </a:br>
            <a:endParaRPr lang="en-ZA" sz="4400" b="1" dirty="0">
              <a:solidFill>
                <a:srgbClr val="7030A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9A6A3-4D6C-9762-D125-43DD2CA5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492875"/>
            <a:ext cx="4038600" cy="365125"/>
          </a:xfrm>
        </p:spPr>
        <p:txBody>
          <a:bodyPr/>
          <a:lstStyle/>
          <a:p>
            <a:r>
              <a:rPr lang="en-GB" dirty="0"/>
              <a:t>Presentation created by Ms. EPT Vilakazi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312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E5B9-AC31-A7B0-79C4-07186A7A8B18}"/>
              </a:ext>
            </a:extLst>
          </p:cNvPr>
          <p:cNvSpPr txBox="1">
            <a:spLocks/>
          </p:cNvSpPr>
          <p:nvPr/>
        </p:nvSpPr>
        <p:spPr>
          <a:xfrm>
            <a:off x="7848600" y="6492875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created by Ms. EPT Vilkazi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01FF-52DF-B161-32F8-F3405A5ACAFF}"/>
              </a:ext>
            </a:extLst>
          </p:cNvPr>
          <p:cNvSpPr/>
          <p:nvPr/>
        </p:nvSpPr>
        <p:spPr>
          <a:xfrm>
            <a:off x="533400" y="1066800"/>
            <a:ext cx="9829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Impact on Reporting and Compliance</a:t>
            </a:r>
            <a:r>
              <a:rPr lang="en-US" sz="2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: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Georgia Pro Semibold" panose="02040702050405020303" pitchFamily="18" charset="0"/>
              </a:rPr>
              <a:t>Enhanced Application Snapshots: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Improved reporting capabilities as per DHET enrolment SOP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Ability to track complete and incomplete applications.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A7D13-5BE7-E35B-70A3-CF54C26C3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6" y="2819400"/>
            <a:ext cx="12120464" cy="42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0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041BC1-DFE0-B5BC-2C24-B410BF55D6D7}"/>
              </a:ext>
            </a:extLst>
          </p:cNvPr>
          <p:cNvSpPr txBox="1"/>
          <p:nvPr/>
        </p:nvSpPr>
        <p:spPr>
          <a:xfrm>
            <a:off x="27490" y="1066800"/>
            <a:ext cx="118887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 startAt="2"/>
            </a:pPr>
            <a:r>
              <a:rPr lang="en-GB" sz="20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Automated Status Allocation:</a:t>
            </a:r>
          </a:p>
          <a:p>
            <a:pPr marL="342900" indent="-342900" algn="ctr">
              <a:buFont typeface="+mj-lt"/>
              <a:buAutoNum type="arabicPeriod" startAt="2"/>
            </a:pPr>
            <a:endParaRPr lang="en-GB" sz="20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Running GWEBM-9 automatically assigns statuses to applicants based on document uploads and Not loaded.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77540-D519-6954-0C21-F6DF6BDB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" y="2537507"/>
            <a:ext cx="12192000" cy="40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2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E5B9-AC31-A7B0-79C4-07186A7A8B18}"/>
              </a:ext>
            </a:extLst>
          </p:cNvPr>
          <p:cNvSpPr txBox="1">
            <a:spLocks/>
          </p:cNvSpPr>
          <p:nvPr/>
        </p:nvSpPr>
        <p:spPr>
          <a:xfrm>
            <a:off x="7848600" y="6492875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created by Ms. EPT Vilkazi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01FF-52DF-B161-32F8-F3405A5ACAFF}"/>
              </a:ext>
            </a:extLst>
          </p:cNvPr>
          <p:cNvSpPr/>
          <p:nvPr/>
        </p:nvSpPr>
        <p:spPr>
          <a:xfrm>
            <a:off x="76200" y="838200"/>
            <a:ext cx="1196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rgbClr val="7030A0"/>
              </a:solidFill>
            </a:endParaRPr>
          </a:p>
          <a:p>
            <a:pPr algn="ctr"/>
            <a:endParaRPr lang="en-GB" sz="4400" dirty="0">
              <a:solidFill>
                <a:srgbClr val="7030A0"/>
              </a:solidFill>
            </a:endParaRPr>
          </a:p>
          <a:p>
            <a:pPr algn="ctr"/>
            <a:endParaRPr lang="en-GB" sz="4400" dirty="0">
              <a:solidFill>
                <a:srgbClr val="7030A0"/>
              </a:solidFill>
            </a:endParaRPr>
          </a:p>
          <a:p>
            <a:pPr algn="ctr"/>
            <a:endParaRPr lang="en-GB" sz="4400" dirty="0">
              <a:solidFill>
                <a:srgbClr val="7030A0"/>
              </a:solidFill>
            </a:endParaRP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CD06FD1-1D65-2183-B70D-652F7EEEF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08132-4D88-DAC1-9B14-69885E54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93722"/>
            <a:ext cx="12115800" cy="53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E5B9-AC31-A7B0-79C4-07186A7A8B18}"/>
              </a:ext>
            </a:extLst>
          </p:cNvPr>
          <p:cNvSpPr txBox="1">
            <a:spLocks/>
          </p:cNvSpPr>
          <p:nvPr/>
        </p:nvSpPr>
        <p:spPr>
          <a:xfrm>
            <a:off x="7848600" y="6492875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created by Ms. EPT Vilkazi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01FF-52DF-B161-32F8-F3405A5ACAFF}"/>
              </a:ext>
            </a:extLst>
          </p:cNvPr>
          <p:cNvSpPr/>
          <p:nvPr/>
        </p:nvSpPr>
        <p:spPr>
          <a:xfrm>
            <a:off x="76200" y="838200"/>
            <a:ext cx="11963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7030A0"/>
              </a:solidFill>
            </a:endParaRPr>
          </a:p>
          <a:p>
            <a:pPr algn="ctr"/>
            <a:endParaRPr lang="en-GB" sz="4400" dirty="0">
              <a:solidFill>
                <a:srgbClr val="7030A0"/>
              </a:solidFill>
            </a:endParaRPr>
          </a:p>
          <a:p>
            <a:pPr algn="ctr"/>
            <a:endParaRPr lang="en-GB" sz="4400" dirty="0">
              <a:solidFill>
                <a:srgbClr val="7030A0"/>
              </a:solidFill>
            </a:endParaRPr>
          </a:p>
          <a:p>
            <a:pPr algn="ctr"/>
            <a:r>
              <a:rPr lang="en-GB" sz="4400" dirty="0">
                <a:solidFill>
                  <a:srgbClr val="7030A0"/>
                </a:solidFill>
              </a:rPr>
              <a:t>Email: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EDC33-128D-6ED2-4FA6-E167F3F1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12192000" cy="4343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1B33781-610F-6006-6E98-CA42161F4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368" y="1676400"/>
            <a:ext cx="11430000" cy="1028303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rgbClr val="7030A0"/>
                </a:solidFill>
                <a:latin typeface="Georgia Pro Semibold" panose="02040702050405020303" pitchFamily="18" charset="0"/>
              </a:rPr>
              <a:t>	3.  Email Notifications for Incomplete Applications:</a:t>
            </a:r>
            <a:br>
              <a:rPr lang="en-GB" sz="2400" b="1" dirty="0">
                <a:solidFill>
                  <a:srgbClr val="7030A0"/>
                </a:solidFill>
                <a:latin typeface="Georgia Pro Semibold" panose="02040702050405020303" pitchFamily="18" charset="0"/>
              </a:rPr>
            </a:br>
            <a:br>
              <a:rPr lang="en-GB" sz="2400" b="1" dirty="0">
                <a:solidFill>
                  <a:srgbClr val="7030A0"/>
                </a:solidFill>
                <a:latin typeface="Georgia Pro Semibold" panose="02040702050405020303" pitchFamily="18" charset="0"/>
              </a:rPr>
            </a:b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Automatic reminders sent to applicants who haven't uploaded documents.</a:t>
            </a:r>
            <a:br>
              <a:rPr lang="en-GB" sz="2400" dirty="0">
                <a:solidFill>
                  <a:srgbClr val="7030A0"/>
                </a:solidFill>
              </a:rPr>
            </a:br>
            <a:endParaRPr lang="en-ZA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E5B9-AC31-A7B0-79C4-07186A7A8B18}"/>
              </a:ext>
            </a:extLst>
          </p:cNvPr>
          <p:cNvSpPr txBox="1">
            <a:spLocks/>
          </p:cNvSpPr>
          <p:nvPr/>
        </p:nvSpPr>
        <p:spPr>
          <a:xfrm>
            <a:off x="7848600" y="6492875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created by Ms. EPT Vilkazi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01FF-52DF-B161-32F8-F3405A5ACAFF}"/>
              </a:ext>
            </a:extLst>
          </p:cNvPr>
          <p:cNvSpPr/>
          <p:nvPr/>
        </p:nvSpPr>
        <p:spPr>
          <a:xfrm>
            <a:off x="76200" y="838200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rgbClr val="7030A0"/>
              </a:solidFill>
            </a:endParaRPr>
          </a:p>
          <a:p>
            <a:pPr algn="ctr"/>
            <a:r>
              <a:rPr lang="en-GB" sz="4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Benefits of the Modified System</a:t>
            </a:r>
            <a:r>
              <a:rPr lang="en-US" sz="66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:</a:t>
            </a:r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endParaRPr lang="en-GB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✅</a:t>
            </a: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More accurate and complete application data.</a:t>
            </a:r>
          </a:p>
          <a:p>
            <a:r>
              <a:rPr lang="en-GB" sz="20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✅ Ensures compliance with DHET reporting standards (Enrolment SOP).</a:t>
            </a:r>
          </a:p>
          <a:p>
            <a:r>
              <a:rPr lang="en-GB" sz="20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✅ Streamlined application process for both applicants and administrators.</a:t>
            </a:r>
          </a:p>
          <a:p>
            <a:r>
              <a:rPr lang="en-GB" sz="20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✅ Reduces manual follow-ups by automating status allocation and email reminders</a:t>
            </a:r>
            <a:endParaRPr lang="en-US" sz="20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9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E5B9-AC31-A7B0-79C4-07186A7A8B18}"/>
              </a:ext>
            </a:extLst>
          </p:cNvPr>
          <p:cNvSpPr txBox="1">
            <a:spLocks/>
          </p:cNvSpPr>
          <p:nvPr/>
        </p:nvSpPr>
        <p:spPr>
          <a:xfrm>
            <a:off x="7848600" y="6492875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created by Ms. EPT Vilkazi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01FF-52DF-B161-32F8-F3405A5ACAFF}"/>
              </a:ext>
            </a:extLst>
          </p:cNvPr>
          <p:cNvSpPr/>
          <p:nvPr/>
        </p:nvSpPr>
        <p:spPr>
          <a:xfrm>
            <a:off x="76200" y="838200"/>
            <a:ext cx="11963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8A91B-99F2-C212-444E-ED79CBC0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6" y="1524000"/>
            <a:ext cx="1221879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51460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B70CF-A37B-14DE-0170-7A126E987AA4}"/>
              </a:ext>
            </a:extLst>
          </p:cNvPr>
          <p:cNvSpPr txBox="1">
            <a:spLocks/>
          </p:cNvSpPr>
          <p:nvPr/>
        </p:nvSpPr>
        <p:spPr>
          <a:xfrm>
            <a:off x="7848600" y="6492875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created by Ms. EPT Vilkazi</a:t>
            </a:r>
            <a:endParaRPr lang="en-ZA" dirty="0"/>
          </a:p>
        </p:txBody>
      </p:sp>
      <p:pic>
        <p:nvPicPr>
          <p:cNvPr id="8" name="thank you">
            <a:hlinkClick r:id="" action="ppaction://media"/>
            <a:extLst>
              <a:ext uri="{FF2B5EF4-FFF2-40B4-BE49-F238E27FC236}">
                <a16:creationId xmlns:a16="http://schemas.microsoft.com/office/drawing/2014/main" id="{48DCB86A-2FBB-714F-AFE3-76B5E8BD88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379538"/>
            <a:ext cx="8983663" cy="40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31" y="1512790"/>
            <a:ext cx="12039600" cy="3821210"/>
          </a:xfrm>
        </p:spPr>
        <p:txBody>
          <a:bodyPr/>
          <a:lstStyle/>
          <a:p>
            <a:br>
              <a:rPr lang="en-US" sz="9600" b="1" dirty="0">
                <a:solidFill>
                  <a:srgbClr val="7030A0"/>
                </a:solidFill>
              </a:rPr>
            </a:br>
            <a:r>
              <a:rPr lang="en-GB" sz="4400" b="1" dirty="0">
                <a:solidFill>
                  <a:srgbClr val="7030A0"/>
                </a:solidFill>
                <a:latin typeface="Georgia Pro Semibold" panose="02040702050405020303" pitchFamily="18" charset="0"/>
              </a:rPr>
              <a:t>Title:</a:t>
            </a:r>
            <a:r>
              <a:rPr lang="en-GB" sz="4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Alternative of Application(AOA) System Improvements</a:t>
            </a:r>
            <a:br>
              <a:rPr lang="en-GB" sz="4400" dirty="0">
                <a:solidFill>
                  <a:srgbClr val="7030A0"/>
                </a:solidFill>
                <a:latin typeface="Georgia Pro Semibold" panose="02040702050405020303" pitchFamily="18" charset="0"/>
              </a:rPr>
            </a:br>
            <a:r>
              <a:rPr lang="en-GB" sz="4400" b="1" dirty="0">
                <a:solidFill>
                  <a:srgbClr val="7030A0"/>
                </a:solidFill>
                <a:latin typeface="Georgia Pro Semibold" panose="02040702050405020303" pitchFamily="18" charset="0"/>
              </a:rPr>
              <a:t>Subtitle:</a:t>
            </a:r>
            <a:r>
              <a:rPr lang="en-GB" sz="4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Enhancing the Application Process at Tshwane North TVET College</a:t>
            </a:r>
            <a:br>
              <a:rPr lang="en-GB" sz="4400" dirty="0">
                <a:solidFill>
                  <a:srgbClr val="7030A0"/>
                </a:solidFill>
                <a:latin typeface="Georgia Pro Semibold" panose="02040702050405020303" pitchFamily="18" charset="0"/>
              </a:rPr>
            </a:br>
            <a:r>
              <a:rPr lang="en-GB" sz="4400" b="1" dirty="0">
                <a:solidFill>
                  <a:srgbClr val="7030A0"/>
                </a:solidFill>
                <a:latin typeface="Georgia Pro Semibold" panose="02040702050405020303" pitchFamily="18" charset="0"/>
              </a:rPr>
              <a:t>Presented by:</a:t>
            </a:r>
            <a:r>
              <a:rPr lang="en-GB" sz="4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 EPT Vilakazi</a:t>
            </a:r>
            <a:br>
              <a:rPr lang="en-GB" sz="4400" dirty="0">
                <a:solidFill>
                  <a:srgbClr val="7030A0"/>
                </a:solidFill>
                <a:latin typeface="Georgia Pro Semibold" panose="02040702050405020303" pitchFamily="18" charset="0"/>
              </a:rPr>
            </a:br>
            <a:r>
              <a:rPr lang="en-GB" sz="4400" b="1" dirty="0">
                <a:solidFill>
                  <a:srgbClr val="7030A0"/>
                </a:solidFill>
                <a:latin typeface="Georgia Pro Semibold" panose="02040702050405020303" pitchFamily="18" charset="0"/>
              </a:rPr>
              <a:t>Date:</a:t>
            </a:r>
            <a:r>
              <a:rPr lang="en-GB" sz="4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 10 March 2025</a:t>
            </a:r>
            <a:br>
              <a:rPr lang="en-GB" sz="4400" dirty="0">
                <a:latin typeface="Georgia Pro Semibold" panose="02040702050405020303" pitchFamily="18" charset="0"/>
              </a:rPr>
            </a:br>
            <a:endParaRPr lang="en-ZA" sz="4400" b="1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9A6A3-4D6C-9762-D125-43DD2CA5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492875"/>
            <a:ext cx="4038600" cy="365125"/>
          </a:xfrm>
        </p:spPr>
        <p:txBody>
          <a:bodyPr/>
          <a:lstStyle/>
          <a:p>
            <a:r>
              <a:rPr lang="en-GB" dirty="0"/>
              <a:t>Presentation created by Ms. EPT </a:t>
            </a:r>
            <a:r>
              <a:rPr lang="en-GB" dirty="0" err="1"/>
              <a:t>Vilkazi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634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E5B9-AC31-A7B0-79C4-07186A7A8B18}"/>
              </a:ext>
            </a:extLst>
          </p:cNvPr>
          <p:cNvSpPr txBox="1">
            <a:spLocks/>
          </p:cNvSpPr>
          <p:nvPr/>
        </p:nvSpPr>
        <p:spPr>
          <a:xfrm>
            <a:off x="7848600" y="6492875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created by Ms. EPT Vilkazi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01FF-52DF-B161-32F8-F3405A5ACAFF}"/>
              </a:ext>
            </a:extLst>
          </p:cNvPr>
          <p:cNvSpPr/>
          <p:nvPr/>
        </p:nvSpPr>
        <p:spPr>
          <a:xfrm>
            <a:off x="76200" y="838200"/>
            <a:ext cx="11582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rgbClr val="7030A0"/>
              </a:solidFill>
            </a:endParaRPr>
          </a:p>
          <a:p>
            <a:pPr algn="ctr"/>
            <a:r>
              <a:rPr lang="en-US" sz="66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Introduction:</a:t>
            </a:r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Overview of the Alternative of Application system.</a:t>
            </a:r>
          </a:p>
          <a:p>
            <a:pPr marL="857250" indent="-85725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Why the modification was necessary.</a:t>
            </a:r>
          </a:p>
          <a:p>
            <a:pPr marL="857250" indent="-85725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Collaboration with AdaptIT to improve system functionality.</a:t>
            </a:r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1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E5B9-AC31-A7B0-79C4-07186A7A8B18}"/>
              </a:ext>
            </a:extLst>
          </p:cNvPr>
          <p:cNvSpPr txBox="1">
            <a:spLocks/>
          </p:cNvSpPr>
          <p:nvPr/>
        </p:nvSpPr>
        <p:spPr>
          <a:xfrm>
            <a:off x="7848600" y="6492875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created by Ms. EPT Vilkazi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01FF-52DF-B161-32F8-F3405A5ACAFF}"/>
              </a:ext>
            </a:extLst>
          </p:cNvPr>
          <p:cNvSpPr/>
          <p:nvPr/>
        </p:nvSpPr>
        <p:spPr>
          <a:xfrm>
            <a:off x="76200" y="838200"/>
            <a:ext cx="11963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rgbClr val="7030A0"/>
              </a:solidFill>
            </a:endParaRPr>
          </a:p>
          <a:p>
            <a:pPr algn="ctr"/>
            <a:r>
              <a:rPr lang="en-US" sz="4400" dirty="0">
                <a:solidFill>
                  <a:srgbClr val="7030A0"/>
                </a:solidFill>
                <a:latin typeface="Georgia Pro Semibold" panose="02040702050405020303" pitchFamily="18" charset="0"/>
                <a:cs typeface="Arabic Typesetting" panose="020F0502020204030204" pitchFamily="66" charset="-78"/>
              </a:rPr>
              <a:t>Challenges Faced Before Modification</a:t>
            </a:r>
            <a:r>
              <a:rPr lang="en-US" sz="6600" dirty="0">
                <a:solidFill>
                  <a:srgbClr val="7030A0"/>
                </a:solidFill>
                <a:latin typeface="Georgia Pro Semibold" panose="02040702050405020303" pitchFamily="18" charset="0"/>
                <a:cs typeface="Arabic Typesetting" panose="020F0502020204030204" pitchFamily="66" charset="-78"/>
              </a:rPr>
              <a:t>: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Georgia Pro Semibold" panose="02040702050405020303" pitchFamily="18" charset="0"/>
              <a:cs typeface="Arabic Typesetting" panose="020F0502020204030204" pitchFamily="66" charset="-78"/>
            </a:endParaRPr>
          </a:p>
          <a:p>
            <a:pPr marL="857250" indent="-85725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  <a:cs typeface="Arabic Typesetting" panose="020F0502020204030204" pitchFamily="66" charset="-78"/>
              </a:rPr>
              <a:t>Applicants bypassing critical sections.</a:t>
            </a:r>
          </a:p>
          <a:p>
            <a:pPr marL="857250" indent="-85725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  <a:cs typeface="Arabic Typesetting" panose="020F0502020204030204" pitchFamily="66" charset="-78"/>
              </a:rPr>
              <a:t>Missing essential data such as disability status and required documents.</a:t>
            </a:r>
          </a:p>
          <a:p>
            <a:pPr marL="857250" indent="-85725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  <a:cs typeface="Arabic Typesetting" panose="020F0502020204030204" pitchFamily="66" charset="-78"/>
              </a:rPr>
              <a:t>Incomplete applications affecting qualification selection and reporting accuracy</a:t>
            </a:r>
            <a:r>
              <a:rPr lang="en-GB" sz="2400" dirty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E5B9-AC31-A7B0-79C4-07186A7A8B18}"/>
              </a:ext>
            </a:extLst>
          </p:cNvPr>
          <p:cNvSpPr txBox="1">
            <a:spLocks/>
          </p:cNvSpPr>
          <p:nvPr/>
        </p:nvSpPr>
        <p:spPr>
          <a:xfrm>
            <a:off x="7848600" y="6492875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Presentation created by Ms. EPT Vilkazi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01FF-52DF-B161-32F8-F3405A5ACAFF}"/>
              </a:ext>
            </a:extLst>
          </p:cNvPr>
          <p:cNvSpPr/>
          <p:nvPr/>
        </p:nvSpPr>
        <p:spPr>
          <a:xfrm>
            <a:off x="228600" y="1371600"/>
            <a:ext cx="11658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		</a:t>
            </a:r>
            <a:r>
              <a:rPr lang="en-US" sz="4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Key Modifications Implemented:</a:t>
            </a:r>
          </a:p>
          <a:p>
            <a:pPr marL="857250" indent="-857250">
              <a:buFont typeface="+mj-lt"/>
              <a:buAutoNum type="arabicPeriod"/>
            </a:pPr>
            <a:r>
              <a:rPr lang="en-GB" sz="2400" b="1" dirty="0">
                <a:solidFill>
                  <a:srgbClr val="7030A0"/>
                </a:solidFill>
                <a:latin typeface="Georgia Pro Semibold" panose="02040702050405020303" pitchFamily="18" charset="0"/>
              </a:rPr>
              <a:t>Mandatory Fields</a:t>
            </a:r>
            <a:r>
              <a:rPr lang="en-GB" sz="24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: Applicants must complete key fields (added features: Disability tab &amp; document tab) before proceeding.</a:t>
            </a: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+mj-lt"/>
              <a:buAutoNum type="arabicPeriod"/>
            </a:pPr>
            <a:endParaRPr lang="en-US" sz="2400" dirty="0">
              <a:solidFill>
                <a:srgbClr val="7030A0"/>
              </a:solidFill>
            </a:endParaRP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902B7-5AA4-0B3E-BD9C-2CBAD4544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" y="2514224"/>
            <a:ext cx="12185780" cy="43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3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B4B9FB-F84A-A429-DB4D-504CCE1F8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219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1E685-457C-BC26-4957-83E68390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041BC1-DFE0-B5BC-2C24-B410BF55D6D7}"/>
              </a:ext>
            </a:extLst>
          </p:cNvPr>
          <p:cNvSpPr txBox="1"/>
          <p:nvPr/>
        </p:nvSpPr>
        <p:spPr>
          <a:xfrm>
            <a:off x="533400" y="2057400"/>
            <a:ext cx="1059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D2641-0CA2-F38D-F81F-A255E43E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623"/>
            <a:ext cx="12192000" cy="4697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73649-0B4F-B56D-FEDF-0AA9B869CAA3}"/>
              </a:ext>
            </a:extLst>
          </p:cNvPr>
          <p:cNvSpPr txBox="1"/>
          <p:nvPr/>
        </p:nvSpPr>
        <p:spPr>
          <a:xfrm>
            <a:off x="914400" y="1528288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2"/>
            </a:pPr>
            <a:r>
              <a:rPr lang="en-GB" sz="1800" b="1" dirty="0">
                <a:solidFill>
                  <a:srgbClr val="7030A0"/>
                </a:solidFill>
                <a:latin typeface="Georgia Pro Semibold" panose="02040702050405020303" pitchFamily="18" charset="0"/>
              </a:rPr>
              <a:t>Enhanced Document Upload Process</a:t>
            </a:r>
            <a:r>
              <a:rPr lang="en-GB" sz="18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: </a:t>
            </a:r>
          </a:p>
          <a:p>
            <a:r>
              <a:rPr lang="en-GB" sz="1800" dirty="0">
                <a:solidFill>
                  <a:srgbClr val="7030A0"/>
                </a:solidFill>
                <a:latin typeface="Georgia Pro Semibold" panose="02040702050405020303" pitchFamily="18" charset="0"/>
              </a:rPr>
              <a:t>      Ensures all required documents are submitted before qualification selection </a:t>
            </a:r>
            <a:r>
              <a:rPr lang="en-GB" sz="1800" dirty="0">
                <a:solidFill>
                  <a:srgbClr val="7030A0"/>
                </a:solidFill>
              </a:rPr>
              <a:t>.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3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47B1A3C-94BF-4854-A8FA-8B955E0C14FA}" vid="{85012F3D-6AC8-4100-9CA6-76EB0AFD81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7A7A4A01EDB47970C5E2EFDAA4849" ma:contentTypeVersion="9" ma:contentTypeDescription="Create a new document." ma:contentTypeScope="" ma:versionID="6e30145105cc533393e122c632aaa562">
  <xsd:schema xmlns:xsd="http://www.w3.org/2001/XMLSchema" xmlns:xs="http://www.w3.org/2001/XMLSchema" xmlns:p="http://schemas.microsoft.com/office/2006/metadata/properties" xmlns:ns3="952b47e9-c747-4c7c-8a80-23266d358a27" xmlns:ns4="ba0b81b2-1d68-4303-be59-5738420f5706" targetNamespace="http://schemas.microsoft.com/office/2006/metadata/properties" ma:root="true" ma:fieldsID="30483c23bbf8a0b00f5baaf1de725b78" ns3:_="" ns4:_="">
    <xsd:import namespace="952b47e9-c747-4c7c-8a80-23266d358a27"/>
    <xsd:import namespace="ba0b81b2-1d68-4303-be59-5738420f57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b47e9-c747-4c7c-8a80-23266d358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b81b2-1d68-4303-be59-5738420f570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786A48-1F16-434A-BD75-BC54DDD13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6F94B-7339-4421-924E-7D3A68FB5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b47e9-c747-4c7c-8a80-23266d358a27"/>
    <ds:schemaRef ds:uri="ba0b81b2-1d68-4303-be59-5738420f57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B8BCE8-91FB-4C42-B1F6-EFFA45BBE605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952b47e9-c747-4c7c-8a80-23266d358a27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ba0b81b2-1d68-4303-be59-5738420f570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Template[77637]</Template>
  <TotalTime>2219</TotalTime>
  <Words>372</Words>
  <Application>Microsoft Office PowerPoint</Application>
  <PresentationFormat>Widescreen</PresentationFormat>
  <Paragraphs>86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ADLaM Display</vt:lpstr>
      <vt:lpstr>Arial</vt:lpstr>
      <vt:lpstr>Calibri</vt:lpstr>
      <vt:lpstr>Georgia Pro Semibold</vt:lpstr>
      <vt:lpstr>Office Theme</vt:lpstr>
      <vt:lpstr>Presentation on the Alternative of Application(AOA) System  Tshwane North TVET College  2025 AdaptIT User Group Conference </vt:lpstr>
      <vt:lpstr> Title: Alternative of Application(AOA) System Improvements Subtitle: Enhancing the Application Process at Tshwane North TVET College Presented by: EPT Vilakazi Date: 10 March 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3.  Email Notifications for Incomplete Applications:  Automatic reminders sent to applicants who haven't uploaded documents.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Refresher Training: Capturing Of Marks</dc:title>
  <dc:creator>thokozile vilakazi</dc:creator>
  <cp:lastModifiedBy>thokozile vilakazi</cp:lastModifiedBy>
  <cp:revision>9</cp:revision>
  <dcterms:created xsi:type="dcterms:W3CDTF">2021-03-31T07:02:54Z</dcterms:created>
  <dcterms:modified xsi:type="dcterms:W3CDTF">2025-03-08T18:42:08Z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0x0101008807A7A4A01EDB47970C5E2EFDAA4849</vt:lpwstr>
  </property>
</Properties>
</file>